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7" r:id="rId5"/>
    <p:sldId id="258" r:id="rId6"/>
    <p:sldId id="259" r:id="rId7"/>
    <p:sldId id="260" r:id="rId8"/>
    <p:sldId id="261" r:id="rId9"/>
    <p:sldId id="262" r:id="rId10"/>
    <p:sldId id="263" r:id="rId11"/>
    <p:sldId id="264" r:id="rId12"/>
    <p:sldId id="267" r:id="rId13"/>
    <p:sldId id="270" r:id="rId14"/>
    <p:sldId id="265" r:id="rId15"/>
    <p:sldId id="266" r:id="rId16"/>
    <p:sldId id="268"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0D3523C-F1BA-4117-BD96-B7721345E821}" v="2200" dt="2022-06-14T14:27:12.93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1" d="100"/>
          <a:sy n="81" d="100"/>
        </p:scale>
        <p:origin x="725"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om Burnett" userId="876182fe-8c8e-48fd-8ff4-1847362e7cca" providerId="ADAL" clId="{E7A882C4-EC4A-47CA-BC35-B126559C8FF4}"/>
    <pc:docChg chg="custSel addSld delSld modSld">
      <pc:chgData name="Tom Burnett" userId="876182fe-8c8e-48fd-8ff4-1847362e7cca" providerId="ADAL" clId="{E7A882C4-EC4A-47CA-BC35-B126559C8FF4}" dt="2022-05-23T11:58:36.674" v="833" actId="20577"/>
      <pc:docMkLst>
        <pc:docMk/>
      </pc:docMkLst>
      <pc:sldChg chg="modSp mod">
        <pc:chgData name="Tom Burnett" userId="876182fe-8c8e-48fd-8ff4-1847362e7cca" providerId="ADAL" clId="{E7A882C4-EC4A-47CA-BC35-B126559C8FF4}" dt="2022-05-20T14:14:07.948" v="275" actId="1076"/>
        <pc:sldMkLst>
          <pc:docMk/>
          <pc:sldMk cId="1884518349" sldId="259"/>
        </pc:sldMkLst>
        <pc:spChg chg="mod">
          <ac:chgData name="Tom Burnett" userId="876182fe-8c8e-48fd-8ff4-1847362e7cca" providerId="ADAL" clId="{E7A882C4-EC4A-47CA-BC35-B126559C8FF4}" dt="2022-05-20T14:14:07.948" v="275" actId="1076"/>
          <ac:spMkLst>
            <pc:docMk/>
            <pc:sldMk cId="1884518349" sldId="259"/>
            <ac:spMk id="21" creationId="{396F7B8A-DB74-5676-41B8-CB7DA360A44A}"/>
          </ac:spMkLst>
        </pc:spChg>
      </pc:sldChg>
      <pc:sldChg chg="addSp delSp modSp add mod">
        <pc:chgData name="Tom Burnett" userId="876182fe-8c8e-48fd-8ff4-1847362e7cca" providerId="ADAL" clId="{E7A882C4-EC4A-47CA-BC35-B126559C8FF4}" dt="2022-05-23T11:12:33.410" v="713" actId="6549"/>
        <pc:sldMkLst>
          <pc:docMk/>
          <pc:sldMk cId="1584010587" sldId="261"/>
        </pc:sldMkLst>
        <pc:spChg chg="mod">
          <ac:chgData name="Tom Burnett" userId="876182fe-8c8e-48fd-8ff4-1847362e7cca" providerId="ADAL" clId="{E7A882C4-EC4A-47CA-BC35-B126559C8FF4}" dt="2022-05-20T13:54:04.118" v="39" actId="20577"/>
          <ac:spMkLst>
            <pc:docMk/>
            <pc:sldMk cId="1584010587" sldId="261"/>
            <ac:spMk id="6" creationId="{98BCC8D1-F9C1-3B91-EB2D-C41C592088CB}"/>
          </ac:spMkLst>
        </pc:spChg>
        <pc:spChg chg="del mod">
          <ac:chgData name="Tom Burnett" userId="876182fe-8c8e-48fd-8ff4-1847362e7cca" providerId="ADAL" clId="{E7A882C4-EC4A-47CA-BC35-B126559C8FF4}" dt="2022-05-20T13:53:29.616" v="4" actId="478"/>
          <ac:spMkLst>
            <pc:docMk/>
            <pc:sldMk cId="1584010587" sldId="261"/>
            <ac:spMk id="7" creationId="{64025B6B-2FEA-3F1F-261F-0A6F6B7E005D}"/>
          </ac:spMkLst>
        </pc:spChg>
        <pc:spChg chg="del mod">
          <ac:chgData name="Tom Burnett" userId="876182fe-8c8e-48fd-8ff4-1847362e7cca" providerId="ADAL" clId="{E7A882C4-EC4A-47CA-BC35-B126559C8FF4}" dt="2022-05-20T13:53:31.448" v="6" actId="478"/>
          <ac:spMkLst>
            <pc:docMk/>
            <pc:sldMk cId="1584010587" sldId="261"/>
            <ac:spMk id="10" creationId="{B9035AE4-B4F1-0E1A-35D8-24374A0E4D8F}"/>
          </ac:spMkLst>
        </pc:spChg>
        <pc:spChg chg="add del mod">
          <ac:chgData name="Tom Burnett" userId="876182fe-8c8e-48fd-8ff4-1847362e7cca" providerId="ADAL" clId="{E7A882C4-EC4A-47CA-BC35-B126559C8FF4}" dt="2022-05-20T13:55:17.599" v="56" actId="478"/>
          <ac:spMkLst>
            <pc:docMk/>
            <pc:sldMk cId="1584010587" sldId="261"/>
            <ac:spMk id="11" creationId="{0E0DAFF5-D819-3ACC-E81F-C7C8349E00C9}"/>
          </ac:spMkLst>
        </pc:spChg>
        <pc:spChg chg="add del mod">
          <ac:chgData name="Tom Burnett" userId="876182fe-8c8e-48fd-8ff4-1847362e7cca" providerId="ADAL" clId="{E7A882C4-EC4A-47CA-BC35-B126559C8FF4}" dt="2022-05-20T13:55:34.993" v="59" actId="21"/>
          <ac:spMkLst>
            <pc:docMk/>
            <pc:sldMk cId="1584010587" sldId="261"/>
            <ac:spMk id="13" creationId="{E1279C3B-42E5-49E9-0445-564DAE952FB7}"/>
          </ac:spMkLst>
        </pc:spChg>
        <pc:spChg chg="add mod">
          <ac:chgData name="Tom Burnett" userId="876182fe-8c8e-48fd-8ff4-1847362e7cca" providerId="ADAL" clId="{E7A882C4-EC4A-47CA-BC35-B126559C8FF4}" dt="2022-05-20T13:58:48.726" v="100" actId="113"/>
          <ac:spMkLst>
            <pc:docMk/>
            <pc:sldMk cId="1584010587" sldId="261"/>
            <ac:spMk id="16" creationId="{66C4A40A-A59B-281A-09B9-BB2B21098AE6}"/>
          </ac:spMkLst>
        </pc:spChg>
        <pc:spChg chg="add mod">
          <ac:chgData name="Tom Burnett" userId="876182fe-8c8e-48fd-8ff4-1847362e7cca" providerId="ADAL" clId="{E7A882C4-EC4A-47CA-BC35-B126559C8FF4}" dt="2022-05-20T14:06:08.722" v="239" actId="2711"/>
          <ac:spMkLst>
            <pc:docMk/>
            <pc:sldMk cId="1584010587" sldId="261"/>
            <ac:spMk id="19" creationId="{D5808A17-51D8-0FA4-D39E-84D836494118}"/>
          </ac:spMkLst>
        </pc:spChg>
        <pc:spChg chg="add mod">
          <ac:chgData name="Tom Burnett" userId="876182fe-8c8e-48fd-8ff4-1847362e7cca" providerId="ADAL" clId="{E7A882C4-EC4A-47CA-BC35-B126559C8FF4}" dt="2022-05-20T14:05:37.335" v="236" actId="20577"/>
          <ac:spMkLst>
            <pc:docMk/>
            <pc:sldMk cId="1584010587" sldId="261"/>
            <ac:spMk id="22" creationId="{49194D2A-F747-BD2A-05E7-3940E849C71C}"/>
          </ac:spMkLst>
        </pc:spChg>
        <pc:spChg chg="add mod">
          <ac:chgData name="Tom Burnett" userId="876182fe-8c8e-48fd-8ff4-1847362e7cca" providerId="ADAL" clId="{E7A882C4-EC4A-47CA-BC35-B126559C8FF4}" dt="2022-05-20T14:05:04.847" v="231" actId="108"/>
          <ac:spMkLst>
            <pc:docMk/>
            <pc:sldMk cId="1584010587" sldId="261"/>
            <ac:spMk id="25" creationId="{CB1C3B7A-BF2D-3D84-383C-9CCE464D7481}"/>
          </ac:spMkLst>
        </pc:spChg>
        <pc:spChg chg="add mod">
          <ac:chgData name="Tom Burnett" userId="876182fe-8c8e-48fd-8ff4-1847362e7cca" providerId="ADAL" clId="{E7A882C4-EC4A-47CA-BC35-B126559C8FF4}" dt="2022-05-23T11:12:33.410" v="713" actId="6549"/>
          <ac:spMkLst>
            <pc:docMk/>
            <pc:sldMk cId="1584010587" sldId="261"/>
            <ac:spMk id="27" creationId="{1F90AD7E-D2BB-067E-98E4-8F2AD1EE0954}"/>
          </ac:spMkLst>
        </pc:spChg>
        <pc:spChg chg="add mod">
          <ac:chgData name="Tom Burnett" userId="876182fe-8c8e-48fd-8ff4-1847362e7cca" providerId="ADAL" clId="{E7A882C4-EC4A-47CA-BC35-B126559C8FF4}" dt="2022-05-20T14:13:53.193" v="273" actId="1076"/>
          <ac:spMkLst>
            <pc:docMk/>
            <pc:sldMk cId="1584010587" sldId="261"/>
            <ac:spMk id="30" creationId="{C7D66A25-6EBA-B290-7D7B-6378BF812781}"/>
          </ac:spMkLst>
        </pc:spChg>
        <pc:spChg chg="add mod">
          <ac:chgData name="Tom Burnett" userId="876182fe-8c8e-48fd-8ff4-1847362e7cca" providerId="ADAL" clId="{E7A882C4-EC4A-47CA-BC35-B126559C8FF4}" dt="2022-05-20T15:08:22.116" v="605" actId="1076"/>
          <ac:spMkLst>
            <pc:docMk/>
            <pc:sldMk cId="1584010587" sldId="261"/>
            <ac:spMk id="32" creationId="{DE2F6E90-469D-301B-E6A1-35F8D20C3271}"/>
          </ac:spMkLst>
        </pc:spChg>
        <pc:picChg chg="add del">
          <ac:chgData name="Tom Burnett" userId="876182fe-8c8e-48fd-8ff4-1847362e7cca" providerId="ADAL" clId="{E7A882C4-EC4A-47CA-BC35-B126559C8FF4}" dt="2022-05-20T13:55:40.697" v="61" actId="478"/>
          <ac:picMkLst>
            <pc:docMk/>
            <pc:sldMk cId="1584010587" sldId="261"/>
            <ac:picMk id="4" creationId="{99F72857-D76F-B546-4D85-D283013F28EE}"/>
          </ac:picMkLst>
        </pc:picChg>
        <pc:picChg chg="del">
          <ac:chgData name="Tom Burnett" userId="876182fe-8c8e-48fd-8ff4-1847362e7cca" providerId="ADAL" clId="{E7A882C4-EC4A-47CA-BC35-B126559C8FF4}" dt="2022-05-20T13:53:26.136" v="1" actId="478"/>
          <ac:picMkLst>
            <pc:docMk/>
            <pc:sldMk cId="1584010587" sldId="261"/>
            <ac:picMk id="5" creationId="{501199DA-D154-DB20-61C8-756520FEC296}"/>
          </ac:picMkLst>
        </pc:picChg>
        <pc:picChg chg="del">
          <ac:chgData name="Tom Burnett" userId="876182fe-8c8e-48fd-8ff4-1847362e7cca" providerId="ADAL" clId="{E7A882C4-EC4A-47CA-BC35-B126559C8FF4}" dt="2022-05-20T13:53:32.143" v="7" actId="478"/>
          <ac:picMkLst>
            <pc:docMk/>
            <pc:sldMk cId="1584010587" sldId="261"/>
            <ac:picMk id="9" creationId="{210A3D46-347B-BC38-446D-5659BEC58B26}"/>
          </ac:picMkLst>
        </pc:picChg>
        <pc:picChg chg="add mod">
          <ac:chgData name="Tom Burnett" userId="876182fe-8c8e-48fd-8ff4-1847362e7cca" providerId="ADAL" clId="{E7A882C4-EC4A-47CA-BC35-B126559C8FF4}" dt="2022-05-20T13:59:13.685" v="106" actId="1076"/>
          <ac:picMkLst>
            <pc:docMk/>
            <pc:sldMk cId="1584010587" sldId="261"/>
            <ac:picMk id="14" creationId="{C766F495-985D-F8F6-CEE6-7005B993244B}"/>
          </ac:picMkLst>
        </pc:picChg>
        <pc:picChg chg="add mod">
          <ac:chgData name="Tom Burnett" userId="876182fe-8c8e-48fd-8ff4-1847362e7cca" providerId="ADAL" clId="{E7A882C4-EC4A-47CA-BC35-B126559C8FF4}" dt="2022-05-20T14:13:57.352" v="274" actId="1076"/>
          <ac:picMkLst>
            <pc:docMk/>
            <pc:sldMk cId="1584010587" sldId="261"/>
            <ac:picMk id="17" creationId="{91F07715-6A42-BEEF-FC37-6CC93DAA520F}"/>
          </ac:picMkLst>
        </pc:picChg>
        <pc:picChg chg="add mod">
          <ac:chgData name="Tom Burnett" userId="876182fe-8c8e-48fd-8ff4-1847362e7cca" providerId="ADAL" clId="{E7A882C4-EC4A-47CA-BC35-B126559C8FF4}" dt="2022-05-20T14:02:59.218" v="201" actId="1076"/>
          <ac:picMkLst>
            <pc:docMk/>
            <pc:sldMk cId="1584010587" sldId="261"/>
            <ac:picMk id="1026" creationId="{F384CC0D-C053-E116-5EA5-4C161BB7A60C}"/>
          </ac:picMkLst>
        </pc:picChg>
        <pc:picChg chg="add del mod">
          <ac:chgData name="Tom Burnett" userId="876182fe-8c8e-48fd-8ff4-1847362e7cca" providerId="ADAL" clId="{E7A882C4-EC4A-47CA-BC35-B126559C8FF4}" dt="2022-05-20T13:55:07.584" v="51" actId="478"/>
          <ac:picMkLst>
            <pc:docMk/>
            <pc:sldMk cId="1584010587" sldId="261"/>
            <ac:picMk id="1028" creationId="{54624860-BDD2-A865-FEE4-8D6EEF91525E}"/>
          </ac:picMkLst>
        </pc:picChg>
        <pc:picChg chg="add mod">
          <ac:chgData name="Tom Burnett" userId="876182fe-8c8e-48fd-8ff4-1847362e7cca" providerId="ADAL" clId="{E7A882C4-EC4A-47CA-BC35-B126559C8FF4}" dt="2022-05-20T13:55:14.920" v="54" actId="1076"/>
          <ac:picMkLst>
            <pc:docMk/>
            <pc:sldMk cId="1584010587" sldId="261"/>
            <ac:picMk id="1030" creationId="{AEC903C3-7954-6CD5-B6D9-FA6D42E22BF6}"/>
          </ac:picMkLst>
        </pc:picChg>
        <pc:picChg chg="add mod">
          <ac:chgData name="Tom Burnett" userId="876182fe-8c8e-48fd-8ff4-1847362e7cca" providerId="ADAL" clId="{E7A882C4-EC4A-47CA-BC35-B126559C8FF4}" dt="2022-05-20T13:56:48.048" v="75" actId="1076"/>
          <ac:picMkLst>
            <pc:docMk/>
            <pc:sldMk cId="1584010587" sldId="261"/>
            <ac:picMk id="1032" creationId="{013EBE4E-0048-FFD6-E581-D8178D22FF45}"/>
          </ac:picMkLst>
        </pc:picChg>
        <pc:picChg chg="add mod">
          <ac:chgData name="Tom Burnett" userId="876182fe-8c8e-48fd-8ff4-1847362e7cca" providerId="ADAL" clId="{E7A882C4-EC4A-47CA-BC35-B126559C8FF4}" dt="2022-05-20T14:03:07.248" v="204" actId="1076"/>
          <ac:picMkLst>
            <pc:docMk/>
            <pc:sldMk cId="1584010587" sldId="261"/>
            <ac:picMk id="1034" creationId="{F6E89B2F-047A-9BCE-2273-F6761F770656}"/>
          </ac:picMkLst>
        </pc:picChg>
      </pc:sldChg>
      <pc:sldChg chg="delSp modSp add del mod">
        <pc:chgData name="Tom Burnett" userId="876182fe-8c8e-48fd-8ff4-1847362e7cca" providerId="ADAL" clId="{E7A882C4-EC4A-47CA-BC35-B126559C8FF4}" dt="2022-05-20T14:07:36.276" v="268" actId="2696"/>
        <pc:sldMkLst>
          <pc:docMk/>
          <pc:sldMk cId="682510906" sldId="262"/>
        </pc:sldMkLst>
        <pc:spChg chg="mod">
          <ac:chgData name="Tom Burnett" userId="876182fe-8c8e-48fd-8ff4-1847362e7cca" providerId="ADAL" clId="{E7A882C4-EC4A-47CA-BC35-B126559C8FF4}" dt="2022-05-20T14:07:28.239" v="267" actId="20577"/>
          <ac:spMkLst>
            <pc:docMk/>
            <pc:sldMk cId="682510906" sldId="262"/>
            <ac:spMk id="6" creationId="{98BCC8D1-F9C1-3B91-EB2D-C41C592088CB}"/>
          </ac:spMkLst>
        </pc:spChg>
        <pc:spChg chg="del">
          <ac:chgData name="Tom Burnett" userId="876182fe-8c8e-48fd-8ff4-1847362e7cca" providerId="ADAL" clId="{E7A882C4-EC4A-47CA-BC35-B126559C8FF4}" dt="2022-05-20T14:07:08.640" v="249" actId="478"/>
          <ac:spMkLst>
            <pc:docMk/>
            <pc:sldMk cId="682510906" sldId="262"/>
            <ac:spMk id="16" creationId="{66C4A40A-A59B-281A-09B9-BB2B21098AE6}"/>
          </ac:spMkLst>
        </pc:spChg>
        <pc:spChg chg="del">
          <ac:chgData name="Tom Burnett" userId="876182fe-8c8e-48fd-8ff4-1847362e7cca" providerId="ADAL" clId="{E7A882C4-EC4A-47CA-BC35-B126559C8FF4}" dt="2022-05-20T14:07:08.640" v="249" actId="478"/>
          <ac:spMkLst>
            <pc:docMk/>
            <pc:sldMk cId="682510906" sldId="262"/>
            <ac:spMk id="19" creationId="{D5808A17-51D8-0FA4-D39E-84D836494118}"/>
          </ac:spMkLst>
        </pc:spChg>
        <pc:spChg chg="del">
          <ac:chgData name="Tom Burnett" userId="876182fe-8c8e-48fd-8ff4-1847362e7cca" providerId="ADAL" clId="{E7A882C4-EC4A-47CA-BC35-B126559C8FF4}" dt="2022-05-20T14:07:08.640" v="249" actId="478"/>
          <ac:spMkLst>
            <pc:docMk/>
            <pc:sldMk cId="682510906" sldId="262"/>
            <ac:spMk id="22" creationId="{49194D2A-F747-BD2A-05E7-3940E849C71C}"/>
          </ac:spMkLst>
        </pc:spChg>
        <pc:spChg chg="del mod">
          <ac:chgData name="Tom Burnett" userId="876182fe-8c8e-48fd-8ff4-1847362e7cca" providerId="ADAL" clId="{E7A882C4-EC4A-47CA-BC35-B126559C8FF4}" dt="2022-05-20T14:07:18.677" v="251" actId="21"/>
          <ac:spMkLst>
            <pc:docMk/>
            <pc:sldMk cId="682510906" sldId="262"/>
            <ac:spMk id="25" creationId="{CB1C3B7A-BF2D-3D84-383C-9CCE464D7481}"/>
          </ac:spMkLst>
        </pc:spChg>
        <pc:spChg chg="del">
          <ac:chgData name="Tom Burnett" userId="876182fe-8c8e-48fd-8ff4-1847362e7cca" providerId="ADAL" clId="{E7A882C4-EC4A-47CA-BC35-B126559C8FF4}" dt="2022-05-20T14:07:08.640" v="249" actId="478"/>
          <ac:spMkLst>
            <pc:docMk/>
            <pc:sldMk cId="682510906" sldId="262"/>
            <ac:spMk id="27" creationId="{1F90AD7E-D2BB-067E-98E4-8F2AD1EE0954}"/>
          </ac:spMkLst>
        </pc:spChg>
        <pc:spChg chg="del">
          <ac:chgData name="Tom Burnett" userId="876182fe-8c8e-48fd-8ff4-1847362e7cca" providerId="ADAL" clId="{E7A882C4-EC4A-47CA-BC35-B126559C8FF4}" dt="2022-05-20T14:07:08.640" v="249" actId="478"/>
          <ac:spMkLst>
            <pc:docMk/>
            <pc:sldMk cId="682510906" sldId="262"/>
            <ac:spMk id="30" creationId="{C7D66A25-6EBA-B290-7D7B-6378BF812781}"/>
          </ac:spMkLst>
        </pc:spChg>
        <pc:picChg chg="del">
          <ac:chgData name="Tom Burnett" userId="876182fe-8c8e-48fd-8ff4-1847362e7cca" providerId="ADAL" clId="{E7A882C4-EC4A-47CA-BC35-B126559C8FF4}" dt="2022-05-20T14:07:08.640" v="249" actId="478"/>
          <ac:picMkLst>
            <pc:docMk/>
            <pc:sldMk cId="682510906" sldId="262"/>
            <ac:picMk id="14" creationId="{C766F495-985D-F8F6-CEE6-7005B993244B}"/>
          </ac:picMkLst>
        </pc:picChg>
        <pc:picChg chg="del">
          <ac:chgData name="Tom Burnett" userId="876182fe-8c8e-48fd-8ff4-1847362e7cca" providerId="ADAL" clId="{E7A882C4-EC4A-47CA-BC35-B126559C8FF4}" dt="2022-05-20T14:07:08.640" v="249" actId="478"/>
          <ac:picMkLst>
            <pc:docMk/>
            <pc:sldMk cId="682510906" sldId="262"/>
            <ac:picMk id="17" creationId="{91F07715-6A42-BEEF-FC37-6CC93DAA520F}"/>
          </ac:picMkLst>
        </pc:picChg>
        <pc:picChg chg="del">
          <ac:chgData name="Tom Burnett" userId="876182fe-8c8e-48fd-8ff4-1847362e7cca" providerId="ADAL" clId="{E7A882C4-EC4A-47CA-BC35-B126559C8FF4}" dt="2022-05-20T14:07:08.640" v="249" actId="478"/>
          <ac:picMkLst>
            <pc:docMk/>
            <pc:sldMk cId="682510906" sldId="262"/>
            <ac:picMk id="1026" creationId="{F384CC0D-C053-E116-5EA5-4C161BB7A60C}"/>
          </ac:picMkLst>
        </pc:picChg>
        <pc:picChg chg="del">
          <ac:chgData name="Tom Burnett" userId="876182fe-8c8e-48fd-8ff4-1847362e7cca" providerId="ADAL" clId="{E7A882C4-EC4A-47CA-BC35-B126559C8FF4}" dt="2022-05-20T14:07:08.640" v="249" actId="478"/>
          <ac:picMkLst>
            <pc:docMk/>
            <pc:sldMk cId="682510906" sldId="262"/>
            <ac:picMk id="1030" creationId="{AEC903C3-7954-6CD5-B6D9-FA6D42E22BF6}"/>
          </ac:picMkLst>
        </pc:picChg>
        <pc:picChg chg="del">
          <ac:chgData name="Tom Burnett" userId="876182fe-8c8e-48fd-8ff4-1847362e7cca" providerId="ADAL" clId="{E7A882C4-EC4A-47CA-BC35-B126559C8FF4}" dt="2022-05-20T14:07:08.640" v="249" actId="478"/>
          <ac:picMkLst>
            <pc:docMk/>
            <pc:sldMk cId="682510906" sldId="262"/>
            <ac:picMk id="1032" creationId="{013EBE4E-0048-FFD6-E581-D8178D22FF45}"/>
          </ac:picMkLst>
        </pc:picChg>
        <pc:picChg chg="del">
          <ac:chgData name="Tom Burnett" userId="876182fe-8c8e-48fd-8ff4-1847362e7cca" providerId="ADAL" clId="{E7A882C4-EC4A-47CA-BC35-B126559C8FF4}" dt="2022-05-20T14:07:08.640" v="249" actId="478"/>
          <ac:picMkLst>
            <pc:docMk/>
            <pc:sldMk cId="682510906" sldId="262"/>
            <ac:picMk id="1034" creationId="{F6E89B2F-047A-9BCE-2273-F6761F770656}"/>
          </ac:picMkLst>
        </pc:picChg>
      </pc:sldChg>
      <pc:sldChg chg="addSp delSp modSp add mod">
        <pc:chgData name="Tom Burnett" userId="876182fe-8c8e-48fd-8ff4-1847362e7cca" providerId="ADAL" clId="{E7A882C4-EC4A-47CA-BC35-B126559C8FF4}" dt="2022-05-20T15:07:58.412" v="598" actId="122"/>
        <pc:sldMkLst>
          <pc:docMk/>
          <pc:sldMk cId="3625620583" sldId="262"/>
        </pc:sldMkLst>
        <pc:spChg chg="mod">
          <ac:chgData name="Tom Burnett" userId="876182fe-8c8e-48fd-8ff4-1847362e7cca" providerId="ADAL" clId="{E7A882C4-EC4A-47CA-BC35-B126559C8FF4}" dt="2022-05-20T14:55:36.079" v="535" actId="20577"/>
          <ac:spMkLst>
            <pc:docMk/>
            <pc:sldMk cId="3625620583" sldId="262"/>
            <ac:spMk id="6" creationId="{98BCC8D1-F9C1-3B91-EB2D-C41C592088CB}"/>
          </ac:spMkLst>
        </pc:spChg>
        <pc:spChg chg="add mod">
          <ac:chgData name="Tom Burnett" userId="876182fe-8c8e-48fd-8ff4-1847362e7cca" providerId="ADAL" clId="{E7A882C4-EC4A-47CA-BC35-B126559C8FF4}" dt="2022-05-20T15:07:58.412" v="598" actId="122"/>
          <ac:spMkLst>
            <pc:docMk/>
            <pc:sldMk cId="3625620583" sldId="262"/>
            <ac:spMk id="18" creationId="{F8390C32-2462-D8C9-8157-29DDC453622C}"/>
          </ac:spMkLst>
        </pc:spChg>
        <pc:spChg chg="mod">
          <ac:chgData name="Tom Burnett" userId="876182fe-8c8e-48fd-8ff4-1847362e7cca" providerId="ADAL" clId="{E7A882C4-EC4A-47CA-BC35-B126559C8FF4}" dt="2022-05-20T14:20:50.504" v="343" actId="20577"/>
          <ac:spMkLst>
            <pc:docMk/>
            <pc:sldMk cId="3625620583" sldId="262"/>
            <ac:spMk id="22" creationId="{49194D2A-F747-BD2A-05E7-3940E849C71C}"/>
          </ac:spMkLst>
        </pc:spChg>
        <pc:spChg chg="mod">
          <ac:chgData name="Tom Burnett" userId="876182fe-8c8e-48fd-8ff4-1847362e7cca" providerId="ADAL" clId="{E7A882C4-EC4A-47CA-BC35-B126559C8FF4}" dt="2022-05-20T14:21:00.523" v="345" actId="1076"/>
          <ac:spMkLst>
            <pc:docMk/>
            <pc:sldMk cId="3625620583" sldId="262"/>
            <ac:spMk id="25" creationId="{CB1C3B7A-BF2D-3D84-383C-9CCE464D7481}"/>
          </ac:spMkLst>
        </pc:spChg>
        <pc:spChg chg="mod">
          <ac:chgData name="Tom Burnett" userId="876182fe-8c8e-48fd-8ff4-1847362e7cca" providerId="ADAL" clId="{E7A882C4-EC4A-47CA-BC35-B126559C8FF4}" dt="2022-05-20T14:16:01.921" v="312" actId="313"/>
          <ac:spMkLst>
            <pc:docMk/>
            <pc:sldMk cId="3625620583" sldId="262"/>
            <ac:spMk id="27" creationId="{1F90AD7E-D2BB-067E-98E4-8F2AD1EE0954}"/>
          </ac:spMkLst>
        </pc:spChg>
        <pc:spChg chg="mod">
          <ac:chgData name="Tom Burnett" userId="876182fe-8c8e-48fd-8ff4-1847362e7cca" providerId="ADAL" clId="{E7A882C4-EC4A-47CA-BC35-B126559C8FF4}" dt="2022-05-20T14:42:53.450" v="409" actId="164"/>
          <ac:spMkLst>
            <pc:docMk/>
            <pc:sldMk cId="3625620583" sldId="262"/>
            <ac:spMk id="30" creationId="{C7D66A25-6EBA-B290-7D7B-6378BF812781}"/>
          </ac:spMkLst>
        </pc:spChg>
        <pc:grpChg chg="add mod">
          <ac:chgData name="Tom Burnett" userId="876182fe-8c8e-48fd-8ff4-1847362e7cca" providerId="ADAL" clId="{E7A882C4-EC4A-47CA-BC35-B126559C8FF4}" dt="2022-05-20T14:42:53.450" v="409" actId="164"/>
          <ac:grpSpMkLst>
            <pc:docMk/>
            <pc:sldMk cId="3625620583" sldId="262"/>
            <ac:grpSpMk id="4" creationId="{F99B6812-2C4F-D4AF-B64B-98D8B4C17B21}"/>
          </ac:grpSpMkLst>
        </pc:grpChg>
        <pc:picChg chg="add mod">
          <ac:chgData name="Tom Burnett" userId="876182fe-8c8e-48fd-8ff4-1847362e7cca" providerId="ADAL" clId="{E7A882C4-EC4A-47CA-BC35-B126559C8FF4}" dt="2022-05-20T14:17:19.989" v="316" actId="14100"/>
          <ac:picMkLst>
            <pc:docMk/>
            <pc:sldMk cId="3625620583" sldId="262"/>
            <ac:picMk id="2" creationId="{674D5920-A081-DDAB-64C1-71381BEB196B}"/>
          </ac:picMkLst>
        </pc:picChg>
        <pc:picChg chg="add mod">
          <ac:chgData name="Tom Burnett" userId="876182fe-8c8e-48fd-8ff4-1847362e7cca" providerId="ADAL" clId="{E7A882C4-EC4A-47CA-BC35-B126559C8FF4}" dt="2022-05-20T14:20:22.788" v="332" actId="1076"/>
          <ac:picMkLst>
            <pc:docMk/>
            <pc:sldMk cId="3625620583" sldId="262"/>
            <ac:picMk id="3" creationId="{D4AE4C1A-D79D-6286-5942-33EFABABB42C}"/>
          </ac:picMkLst>
        </pc:picChg>
        <pc:picChg chg="del">
          <ac:chgData name="Tom Burnett" userId="876182fe-8c8e-48fd-8ff4-1847362e7cca" providerId="ADAL" clId="{E7A882C4-EC4A-47CA-BC35-B126559C8FF4}" dt="2022-05-20T14:07:45.608" v="271" actId="478"/>
          <ac:picMkLst>
            <pc:docMk/>
            <pc:sldMk cId="3625620583" sldId="262"/>
            <ac:picMk id="14" creationId="{C766F495-985D-F8F6-CEE6-7005B993244B}"/>
          </ac:picMkLst>
        </pc:picChg>
        <pc:picChg chg="del">
          <ac:chgData name="Tom Burnett" userId="876182fe-8c8e-48fd-8ff4-1847362e7cca" providerId="ADAL" clId="{E7A882C4-EC4A-47CA-BC35-B126559C8FF4}" dt="2022-05-20T14:07:42.296" v="270" actId="478"/>
          <ac:picMkLst>
            <pc:docMk/>
            <pc:sldMk cId="3625620583" sldId="262"/>
            <ac:picMk id="1026" creationId="{F384CC0D-C053-E116-5EA5-4C161BB7A60C}"/>
          </ac:picMkLst>
        </pc:picChg>
        <pc:picChg chg="mod">
          <ac:chgData name="Tom Burnett" userId="876182fe-8c8e-48fd-8ff4-1847362e7cca" providerId="ADAL" clId="{E7A882C4-EC4A-47CA-BC35-B126559C8FF4}" dt="2022-05-20T14:42:53.450" v="409" actId="164"/>
          <ac:picMkLst>
            <pc:docMk/>
            <pc:sldMk cId="3625620583" sldId="262"/>
            <ac:picMk id="1034" creationId="{F6E89B2F-047A-9BCE-2273-F6761F770656}"/>
          </ac:picMkLst>
        </pc:picChg>
      </pc:sldChg>
      <pc:sldChg chg="addSp delSp modSp add mod">
        <pc:chgData name="Tom Burnett" userId="876182fe-8c8e-48fd-8ff4-1847362e7cca" providerId="ADAL" clId="{E7A882C4-EC4A-47CA-BC35-B126559C8FF4}" dt="2022-05-23T11:12:43.836" v="716" actId="1076"/>
        <pc:sldMkLst>
          <pc:docMk/>
          <pc:sldMk cId="3472326770" sldId="263"/>
        </pc:sldMkLst>
        <pc:spChg chg="mod">
          <ac:chgData name="Tom Burnett" userId="876182fe-8c8e-48fd-8ff4-1847362e7cca" providerId="ADAL" clId="{E7A882C4-EC4A-47CA-BC35-B126559C8FF4}" dt="2022-05-20T14:55:51.657" v="562" actId="20577"/>
          <ac:spMkLst>
            <pc:docMk/>
            <pc:sldMk cId="3472326770" sldId="263"/>
            <ac:spMk id="6" creationId="{98BCC8D1-F9C1-3B91-EB2D-C41C592088CB}"/>
          </ac:spMkLst>
        </pc:spChg>
        <pc:spChg chg="mod">
          <ac:chgData name="Tom Burnett" userId="876182fe-8c8e-48fd-8ff4-1847362e7cca" providerId="ADAL" clId="{E7A882C4-EC4A-47CA-BC35-B126559C8FF4}" dt="2022-05-20T15:08:42.671" v="611" actId="1076"/>
          <ac:spMkLst>
            <pc:docMk/>
            <pc:sldMk cId="3472326770" sldId="263"/>
            <ac:spMk id="18" creationId="{F8390C32-2462-D8C9-8157-29DDC453622C}"/>
          </ac:spMkLst>
        </pc:spChg>
        <pc:spChg chg="mod">
          <ac:chgData name="Tom Burnett" userId="876182fe-8c8e-48fd-8ff4-1847362e7cca" providerId="ADAL" clId="{E7A882C4-EC4A-47CA-BC35-B126559C8FF4}" dt="2022-05-20T14:41:03.455" v="400" actId="108"/>
          <ac:spMkLst>
            <pc:docMk/>
            <pc:sldMk cId="3472326770" sldId="263"/>
            <ac:spMk id="22" creationId="{49194D2A-F747-BD2A-05E7-3940E849C71C}"/>
          </ac:spMkLst>
        </pc:spChg>
        <pc:spChg chg="mod">
          <ac:chgData name="Tom Burnett" userId="876182fe-8c8e-48fd-8ff4-1847362e7cca" providerId="ADAL" clId="{E7A882C4-EC4A-47CA-BC35-B126559C8FF4}" dt="2022-05-20T14:43:12.810" v="413" actId="1076"/>
          <ac:spMkLst>
            <pc:docMk/>
            <pc:sldMk cId="3472326770" sldId="263"/>
            <ac:spMk id="23" creationId="{1D12D11A-F2E9-0EC6-22DD-EB4C6A5533FE}"/>
          </ac:spMkLst>
        </pc:spChg>
        <pc:spChg chg="mod">
          <ac:chgData name="Tom Burnett" userId="876182fe-8c8e-48fd-8ff4-1847362e7cca" providerId="ADAL" clId="{E7A882C4-EC4A-47CA-BC35-B126559C8FF4}" dt="2022-05-20T14:54:46.689" v="513" actId="20577"/>
          <ac:spMkLst>
            <pc:docMk/>
            <pc:sldMk cId="3472326770" sldId="263"/>
            <ac:spMk id="25" creationId="{CB1C3B7A-BF2D-3D84-383C-9CCE464D7481}"/>
          </ac:spMkLst>
        </pc:spChg>
        <pc:spChg chg="mod">
          <ac:chgData name="Tom Burnett" userId="876182fe-8c8e-48fd-8ff4-1847362e7cca" providerId="ADAL" clId="{E7A882C4-EC4A-47CA-BC35-B126559C8FF4}" dt="2022-05-23T11:12:39.995" v="714" actId="1076"/>
          <ac:spMkLst>
            <pc:docMk/>
            <pc:sldMk cId="3472326770" sldId="263"/>
            <ac:spMk id="27" creationId="{1F90AD7E-D2BB-067E-98E4-8F2AD1EE0954}"/>
          </ac:spMkLst>
        </pc:spChg>
        <pc:spChg chg="del mod">
          <ac:chgData name="Tom Burnett" userId="876182fe-8c8e-48fd-8ff4-1847362e7cca" providerId="ADAL" clId="{E7A882C4-EC4A-47CA-BC35-B126559C8FF4}" dt="2022-05-20T14:38:47.336" v="373" actId="21"/>
          <ac:spMkLst>
            <pc:docMk/>
            <pc:sldMk cId="3472326770" sldId="263"/>
            <ac:spMk id="30" creationId="{C7D66A25-6EBA-B290-7D7B-6378BF812781}"/>
          </ac:spMkLst>
        </pc:spChg>
        <pc:grpChg chg="add mod">
          <ac:chgData name="Tom Burnett" userId="876182fe-8c8e-48fd-8ff4-1847362e7cca" providerId="ADAL" clId="{E7A882C4-EC4A-47CA-BC35-B126559C8FF4}" dt="2022-05-20T14:43:12.810" v="413" actId="1076"/>
          <ac:grpSpMkLst>
            <pc:docMk/>
            <pc:sldMk cId="3472326770" sldId="263"/>
            <ac:grpSpMk id="20" creationId="{95A63D6B-D70C-F7B0-D7E3-0FE94A128C6F}"/>
          </ac:grpSpMkLst>
        </pc:grpChg>
        <pc:picChg chg="del">
          <ac:chgData name="Tom Burnett" userId="876182fe-8c8e-48fd-8ff4-1847362e7cca" providerId="ADAL" clId="{E7A882C4-EC4A-47CA-BC35-B126559C8FF4}" dt="2022-05-20T14:21:33.046" v="347" actId="478"/>
          <ac:picMkLst>
            <pc:docMk/>
            <pc:sldMk cId="3472326770" sldId="263"/>
            <ac:picMk id="2" creationId="{674D5920-A081-DDAB-64C1-71381BEB196B}"/>
          </ac:picMkLst>
        </pc:picChg>
        <pc:picChg chg="del">
          <ac:chgData name="Tom Burnett" userId="876182fe-8c8e-48fd-8ff4-1847362e7cca" providerId="ADAL" clId="{E7A882C4-EC4A-47CA-BC35-B126559C8FF4}" dt="2022-05-20T14:21:34.936" v="348" actId="478"/>
          <ac:picMkLst>
            <pc:docMk/>
            <pc:sldMk cId="3472326770" sldId="263"/>
            <ac:picMk id="3" creationId="{D4AE4C1A-D79D-6286-5942-33EFABABB42C}"/>
          </ac:picMkLst>
        </pc:picChg>
        <pc:picChg chg="add mod">
          <ac:chgData name="Tom Burnett" userId="876182fe-8c8e-48fd-8ff4-1847362e7cca" providerId="ADAL" clId="{E7A882C4-EC4A-47CA-BC35-B126559C8FF4}" dt="2022-05-20T14:40:21.262" v="391" actId="14100"/>
          <ac:picMkLst>
            <pc:docMk/>
            <pc:sldMk cId="3472326770" sldId="263"/>
            <ac:picMk id="4" creationId="{778A8A9F-3229-B42D-5E28-370AA4D80DB9}"/>
          </ac:picMkLst>
        </pc:picChg>
        <pc:picChg chg="add mod">
          <ac:chgData name="Tom Burnett" userId="876182fe-8c8e-48fd-8ff4-1847362e7cca" providerId="ADAL" clId="{E7A882C4-EC4A-47CA-BC35-B126559C8FF4}" dt="2022-05-23T11:12:43.836" v="716" actId="1076"/>
          <ac:picMkLst>
            <pc:docMk/>
            <pc:sldMk cId="3472326770" sldId="263"/>
            <ac:picMk id="5" creationId="{F1C20E96-AAE0-7FB1-BD6A-F68C6605EB6C}"/>
          </ac:picMkLst>
        </pc:picChg>
        <pc:picChg chg="add del">
          <ac:chgData name="Tom Burnett" userId="876182fe-8c8e-48fd-8ff4-1847362e7cca" providerId="ADAL" clId="{E7A882C4-EC4A-47CA-BC35-B126559C8FF4}" dt="2022-05-20T14:42:59.311" v="411" actId="478"/>
          <ac:picMkLst>
            <pc:docMk/>
            <pc:sldMk cId="3472326770" sldId="263"/>
            <ac:picMk id="7" creationId="{76E51DAB-8ABC-462C-FAC7-91657289C943}"/>
          </ac:picMkLst>
        </pc:picChg>
        <pc:picChg chg="mod">
          <ac:chgData name="Tom Burnett" userId="876182fe-8c8e-48fd-8ff4-1847362e7cca" providerId="ADAL" clId="{E7A882C4-EC4A-47CA-BC35-B126559C8FF4}" dt="2022-05-20T14:43:12.810" v="413" actId="1076"/>
          <ac:picMkLst>
            <pc:docMk/>
            <pc:sldMk cId="3472326770" sldId="263"/>
            <ac:picMk id="21" creationId="{372D0B68-0459-482B-5B7D-14E8F0014A0F}"/>
          </ac:picMkLst>
        </pc:picChg>
        <pc:picChg chg="mod">
          <ac:chgData name="Tom Burnett" userId="876182fe-8c8e-48fd-8ff4-1847362e7cca" providerId="ADAL" clId="{E7A882C4-EC4A-47CA-BC35-B126559C8FF4}" dt="2022-05-20T14:40:42.873" v="396" actId="1076"/>
          <ac:picMkLst>
            <pc:docMk/>
            <pc:sldMk cId="3472326770" sldId="263"/>
            <ac:picMk id="1032" creationId="{013EBE4E-0048-FFD6-E581-D8178D22FF45}"/>
          </ac:picMkLst>
        </pc:picChg>
        <pc:picChg chg="del">
          <ac:chgData name="Tom Burnett" userId="876182fe-8c8e-48fd-8ff4-1847362e7cca" providerId="ADAL" clId="{E7A882C4-EC4A-47CA-BC35-B126559C8FF4}" dt="2022-05-20T14:38:49.567" v="374" actId="21"/>
          <ac:picMkLst>
            <pc:docMk/>
            <pc:sldMk cId="3472326770" sldId="263"/>
            <ac:picMk id="1034" creationId="{F6E89B2F-047A-9BCE-2273-F6761F770656}"/>
          </ac:picMkLst>
        </pc:picChg>
      </pc:sldChg>
      <pc:sldChg chg="addSp delSp modSp add mod">
        <pc:chgData name="Tom Burnett" userId="876182fe-8c8e-48fd-8ff4-1847362e7cca" providerId="ADAL" clId="{E7A882C4-EC4A-47CA-BC35-B126559C8FF4}" dt="2022-05-20T15:08:58.571" v="615" actId="1076"/>
        <pc:sldMkLst>
          <pc:docMk/>
          <pc:sldMk cId="536834094" sldId="264"/>
        </pc:sldMkLst>
        <pc:spChg chg="mod">
          <ac:chgData name="Tom Burnett" userId="876182fe-8c8e-48fd-8ff4-1847362e7cca" providerId="ADAL" clId="{E7A882C4-EC4A-47CA-BC35-B126559C8FF4}" dt="2022-05-20T14:56:03.505" v="579" actId="20577"/>
          <ac:spMkLst>
            <pc:docMk/>
            <pc:sldMk cId="536834094" sldId="264"/>
            <ac:spMk id="6" creationId="{98BCC8D1-F9C1-3B91-EB2D-C41C592088CB}"/>
          </ac:spMkLst>
        </pc:spChg>
        <pc:spChg chg="mod">
          <ac:chgData name="Tom Burnett" userId="876182fe-8c8e-48fd-8ff4-1847362e7cca" providerId="ADAL" clId="{E7A882C4-EC4A-47CA-BC35-B126559C8FF4}" dt="2022-05-20T15:08:58.571" v="615" actId="1076"/>
          <ac:spMkLst>
            <pc:docMk/>
            <pc:sldMk cId="536834094" sldId="264"/>
            <ac:spMk id="18" creationId="{F8390C32-2462-D8C9-8157-29DDC453622C}"/>
          </ac:spMkLst>
        </pc:spChg>
        <pc:spChg chg="mod">
          <ac:chgData name="Tom Burnett" userId="876182fe-8c8e-48fd-8ff4-1847362e7cca" providerId="ADAL" clId="{E7A882C4-EC4A-47CA-BC35-B126559C8FF4}" dt="2022-05-20T14:50:47.731" v="470" actId="108"/>
          <ac:spMkLst>
            <pc:docMk/>
            <pc:sldMk cId="536834094" sldId="264"/>
            <ac:spMk id="22" creationId="{49194D2A-F747-BD2A-05E7-3940E849C71C}"/>
          </ac:spMkLst>
        </pc:spChg>
        <pc:spChg chg="mod">
          <ac:chgData name="Tom Burnett" userId="876182fe-8c8e-48fd-8ff4-1847362e7cca" providerId="ADAL" clId="{E7A882C4-EC4A-47CA-BC35-B126559C8FF4}" dt="2022-05-20T14:50:42.085" v="469" actId="1076"/>
          <ac:spMkLst>
            <pc:docMk/>
            <pc:sldMk cId="536834094" sldId="264"/>
            <ac:spMk id="23" creationId="{1D12D11A-F2E9-0EC6-22DD-EB4C6A5533FE}"/>
          </ac:spMkLst>
        </pc:spChg>
        <pc:spChg chg="mod">
          <ac:chgData name="Tom Burnett" userId="876182fe-8c8e-48fd-8ff4-1847362e7cca" providerId="ADAL" clId="{E7A882C4-EC4A-47CA-BC35-B126559C8FF4}" dt="2022-05-20T14:54:52.576" v="517" actId="20577"/>
          <ac:spMkLst>
            <pc:docMk/>
            <pc:sldMk cId="536834094" sldId="264"/>
            <ac:spMk id="25" creationId="{CB1C3B7A-BF2D-3D84-383C-9CCE464D7481}"/>
          </ac:spMkLst>
        </pc:spChg>
        <pc:spChg chg="mod">
          <ac:chgData name="Tom Burnett" userId="876182fe-8c8e-48fd-8ff4-1847362e7cca" providerId="ADAL" clId="{E7A882C4-EC4A-47CA-BC35-B126559C8FF4}" dt="2022-05-20T14:54:09.385" v="505" actId="1076"/>
          <ac:spMkLst>
            <pc:docMk/>
            <pc:sldMk cId="536834094" sldId="264"/>
            <ac:spMk id="27" creationId="{1F90AD7E-D2BB-067E-98E4-8F2AD1EE0954}"/>
          </ac:spMkLst>
        </pc:spChg>
        <pc:grpChg chg="mod">
          <ac:chgData name="Tom Burnett" userId="876182fe-8c8e-48fd-8ff4-1847362e7cca" providerId="ADAL" clId="{E7A882C4-EC4A-47CA-BC35-B126559C8FF4}" dt="2022-05-20T14:50:42.085" v="469" actId="1076"/>
          <ac:grpSpMkLst>
            <pc:docMk/>
            <pc:sldMk cId="536834094" sldId="264"/>
            <ac:grpSpMk id="20" creationId="{95A63D6B-D70C-F7B0-D7E3-0FE94A128C6F}"/>
          </ac:grpSpMkLst>
        </pc:grpChg>
        <pc:picChg chg="add mod">
          <ac:chgData name="Tom Burnett" userId="876182fe-8c8e-48fd-8ff4-1847362e7cca" providerId="ADAL" clId="{E7A882C4-EC4A-47CA-BC35-B126559C8FF4}" dt="2022-05-20T14:50:04.413" v="465" actId="1076"/>
          <ac:picMkLst>
            <pc:docMk/>
            <pc:sldMk cId="536834094" sldId="264"/>
            <ac:picMk id="2" creationId="{C325B5B2-21B8-7915-708D-E68DAE87E8C2}"/>
          </ac:picMkLst>
        </pc:picChg>
        <pc:picChg chg="add mod">
          <ac:chgData name="Tom Burnett" userId="876182fe-8c8e-48fd-8ff4-1847362e7cca" providerId="ADAL" clId="{E7A882C4-EC4A-47CA-BC35-B126559C8FF4}" dt="2022-05-20T15:06:25.047" v="582" actId="1076"/>
          <ac:picMkLst>
            <pc:docMk/>
            <pc:sldMk cId="536834094" sldId="264"/>
            <ac:picMk id="3" creationId="{D5D27FDC-39DE-C759-A251-B40099410AF7}"/>
          </ac:picMkLst>
        </pc:picChg>
        <pc:picChg chg="del">
          <ac:chgData name="Tom Burnett" userId="876182fe-8c8e-48fd-8ff4-1847362e7cca" providerId="ADAL" clId="{E7A882C4-EC4A-47CA-BC35-B126559C8FF4}" dt="2022-05-20T14:49:55.615" v="460" actId="478"/>
          <ac:picMkLst>
            <pc:docMk/>
            <pc:sldMk cId="536834094" sldId="264"/>
            <ac:picMk id="4" creationId="{778A8A9F-3229-B42D-5E28-370AA4D80DB9}"/>
          </ac:picMkLst>
        </pc:picChg>
        <pc:picChg chg="del">
          <ac:chgData name="Tom Burnett" userId="876182fe-8c8e-48fd-8ff4-1847362e7cca" providerId="ADAL" clId="{E7A882C4-EC4A-47CA-BC35-B126559C8FF4}" dt="2022-05-20T14:49:38.354" v="459" actId="478"/>
          <ac:picMkLst>
            <pc:docMk/>
            <pc:sldMk cId="536834094" sldId="264"/>
            <ac:picMk id="5" creationId="{F1C20E96-AAE0-7FB1-BD6A-F68C6605EB6C}"/>
          </ac:picMkLst>
        </pc:picChg>
        <pc:picChg chg="mod">
          <ac:chgData name="Tom Burnett" userId="876182fe-8c8e-48fd-8ff4-1847362e7cca" providerId="ADAL" clId="{E7A882C4-EC4A-47CA-BC35-B126559C8FF4}" dt="2022-05-20T14:50:42.085" v="469" actId="1076"/>
          <ac:picMkLst>
            <pc:docMk/>
            <pc:sldMk cId="536834094" sldId="264"/>
            <ac:picMk id="21" creationId="{372D0B68-0459-482B-5B7D-14E8F0014A0F}"/>
          </ac:picMkLst>
        </pc:picChg>
      </pc:sldChg>
      <pc:sldChg chg="addSp delSp modSp add mod">
        <pc:chgData name="Tom Burnett" userId="876182fe-8c8e-48fd-8ff4-1847362e7cca" providerId="ADAL" clId="{E7A882C4-EC4A-47CA-BC35-B126559C8FF4}" dt="2022-05-23T11:48:48.122" v="757" actId="20577"/>
        <pc:sldMkLst>
          <pc:docMk/>
          <pc:sldMk cId="1980651617" sldId="265"/>
        </pc:sldMkLst>
        <pc:spChg chg="add del">
          <ac:chgData name="Tom Burnett" userId="876182fe-8c8e-48fd-8ff4-1847362e7cca" providerId="ADAL" clId="{E7A882C4-EC4A-47CA-BC35-B126559C8FF4}" dt="2022-05-23T11:00:35.898" v="658"/>
          <ac:spMkLst>
            <pc:docMk/>
            <pc:sldMk cId="1980651617" sldId="265"/>
            <ac:spMk id="5" creationId="{7C43901B-BDA4-ED7D-8813-72DE2E66994B}"/>
          </ac:spMkLst>
        </pc:spChg>
        <pc:spChg chg="mod">
          <ac:chgData name="Tom Burnett" userId="876182fe-8c8e-48fd-8ff4-1847362e7cca" providerId="ADAL" clId="{E7A882C4-EC4A-47CA-BC35-B126559C8FF4}" dt="2022-05-23T10:50:15.037" v="639" actId="20577"/>
          <ac:spMkLst>
            <pc:docMk/>
            <pc:sldMk cId="1980651617" sldId="265"/>
            <ac:spMk id="6" creationId="{98BCC8D1-F9C1-3B91-EB2D-C41C592088CB}"/>
          </ac:spMkLst>
        </pc:spChg>
        <pc:spChg chg="mod">
          <ac:chgData name="Tom Burnett" userId="876182fe-8c8e-48fd-8ff4-1847362e7cca" providerId="ADAL" clId="{E7A882C4-EC4A-47CA-BC35-B126559C8FF4}" dt="2022-05-23T11:10:29.252" v="711" actId="14100"/>
          <ac:spMkLst>
            <pc:docMk/>
            <pc:sldMk cId="1980651617" sldId="265"/>
            <ac:spMk id="18" creationId="{F8390C32-2462-D8C9-8157-29DDC453622C}"/>
          </ac:spMkLst>
        </pc:spChg>
        <pc:spChg chg="mod">
          <ac:chgData name="Tom Burnett" userId="876182fe-8c8e-48fd-8ff4-1847362e7cca" providerId="ADAL" clId="{E7A882C4-EC4A-47CA-BC35-B126559C8FF4}" dt="2022-05-23T11:08:35.448" v="681" actId="20577"/>
          <ac:spMkLst>
            <pc:docMk/>
            <pc:sldMk cId="1980651617" sldId="265"/>
            <ac:spMk id="19" creationId="{D5808A17-51D8-0FA4-D39E-84D836494118}"/>
          </ac:spMkLst>
        </pc:spChg>
        <pc:spChg chg="add del mod">
          <ac:chgData name="Tom Burnett" userId="876182fe-8c8e-48fd-8ff4-1847362e7cca" providerId="ADAL" clId="{E7A882C4-EC4A-47CA-BC35-B126559C8FF4}" dt="2022-05-23T11:40:01.290" v="719" actId="108"/>
          <ac:spMkLst>
            <pc:docMk/>
            <pc:sldMk cId="1980651617" sldId="265"/>
            <ac:spMk id="22" creationId="{49194D2A-F747-BD2A-05E7-3940E849C71C}"/>
          </ac:spMkLst>
        </pc:spChg>
        <pc:spChg chg="mod">
          <ac:chgData name="Tom Burnett" userId="876182fe-8c8e-48fd-8ff4-1847362e7cca" providerId="ADAL" clId="{E7A882C4-EC4A-47CA-BC35-B126559C8FF4}" dt="2022-05-23T11:48:48.122" v="757" actId="20577"/>
          <ac:spMkLst>
            <pc:docMk/>
            <pc:sldMk cId="1980651617" sldId="265"/>
            <ac:spMk id="25" creationId="{CB1C3B7A-BF2D-3D84-383C-9CCE464D7481}"/>
          </ac:spMkLst>
        </pc:spChg>
        <pc:spChg chg="mod">
          <ac:chgData name="Tom Burnett" userId="876182fe-8c8e-48fd-8ff4-1847362e7cca" providerId="ADAL" clId="{E7A882C4-EC4A-47CA-BC35-B126559C8FF4}" dt="2022-05-23T11:12:24.693" v="712" actId="14100"/>
          <ac:spMkLst>
            <pc:docMk/>
            <pc:sldMk cId="1980651617" sldId="265"/>
            <ac:spMk id="27" creationId="{1F90AD7E-D2BB-067E-98E4-8F2AD1EE0954}"/>
          </ac:spMkLst>
        </pc:spChg>
        <pc:picChg chg="del">
          <ac:chgData name="Tom Burnett" userId="876182fe-8c8e-48fd-8ff4-1847362e7cca" providerId="ADAL" clId="{E7A882C4-EC4A-47CA-BC35-B126559C8FF4}" dt="2022-05-23T10:58:50.367" v="646" actId="478"/>
          <ac:picMkLst>
            <pc:docMk/>
            <pc:sldMk cId="1980651617" sldId="265"/>
            <ac:picMk id="2" creationId="{C325B5B2-21B8-7915-708D-E68DAE87E8C2}"/>
          </ac:picMkLst>
        </pc:picChg>
        <pc:picChg chg="del">
          <ac:chgData name="Tom Burnett" userId="876182fe-8c8e-48fd-8ff4-1847362e7cca" providerId="ADAL" clId="{E7A882C4-EC4A-47CA-BC35-B126559C8FF4}" dt="2022-05-23T10:49:58.215" v="617" actId="478"/>
          <ac:picMkLst>
            <pc:docMk/>
            <pc:sldMk cId="1980651617" sldId="265"/>
            <ac:picMk id="3" creationId="{D5D27FDC-39DE-C759-A251-B40099410AF7}"/>
          </ac:picMkLst>
        </pc:picChg>
        <pc:picChg chg="add mod">
          <ac:chgData name="Tom Burnett" userId="876182fe-8c8e-48fd-8ff4-1847362e7cca" providerId="ADAL" clId="{E7A882C4-EC4A-47CA-BC35-B126559C8FF4}" dt="2022-05-23T10:58:59.251" v="650" actId="1076"/>
          <ac:picMkLst>
            <pc:docMk/>
            <pc:sldMk cId="1980651617" sldId="265"/>
            <ac:picMk id="4" creationId="{66C6404D-301C-499D-EAE7-E82B9BC7A128}"/>
          </ac:picMkLst>
        </pc:picChg>
        <pc:picChg chg="del">
          <ac:chgData name="Tom Burnett" userId="876182fe-8c8e-48fd-8ff4-1847362e7cca" providerId="ADAL" clId="{E7A882C4-EC4A-47CA-BC35-B126559C8FF4}" dt="2022-05-23T11:08:11.570" v="673" actId="478"/>
          <ac:picMkLst>
            <pc:docMk/>
            <pc:sldMk cId="1980651617" sldId="265"/>
            <ac:picMk id="1032" creationId="{013EBE4E-0048-FFD6-E581-D8178D22FF45}"/>
          </ac:picMkLst>
        </pc:picChg>
        <pc:picChg chg="add mod">
          <ac:chgData name="Tom Burnett" userId="876182fe-8c8e-48fd-8ff4-1847362e7cca" providerId="ADAL" clId="{E7A882C4-EC4A-47CA-BC35-B126559C8FF4}" dt="2022-05-23T11:00:57.350" v="668" actId="167"/>
          <ac:picMkLst>
            <pc:docMk/>
            <pc:sldMk cId="1980651617" sldId="265"/>
            <ac:picMk id="2050" creationId="{6D063C7A-C871-9A11-7339-07927384A041}"/>
          </ac:picMkLst>
        </pc:picChg>
        <pc:picChg chg="add del">
          <ac:chgData name="Tom Burnett" userId="876182fe-8c8e-48fd-8ff4-1847362e7cca" providerId="ADAL" clId="{E7A882C4-EC4A-47CA-BC35-B126559C8FF4}" dt="2022-05-23T11:00:35.898" v="658"/>
          <ac:picMkLst>
            <pc:docMk/>
            <pc:sldMk cId="1980651617" sldId="265"/>
            <ac:picMk id="2052" creationId="{5E643997-08A9-AD54-FBB8-B65B8B063EC0}"/>
          </ac:picMkLst>
        </pc:picChg>
        <pc:picChg chg="add del">
          <ac:chgData name="Tom Burnett" userId="876182fe-8c8e-48fd-8ff4-1847362e7cca" providerId="ADAL" clId="{E7A882C4-EC4A-47CA-BC35-B126559C8FF4}" dt="2022-05-23T11:00:35.898" v="658"/>
          <ac:picMkLst>
            <pc:docMk/>
            <pc:sldMk cId="1980651617" sldId="265"/>
            <ac:picMk id="2053" creationId="{7349689B-F28B-F255-FC84-FC4B0942EBB0}"/>
          </ac:picMkLst>
        </pc:picChg>
        <pc:picChg chg="add del">
          <ac:chgData name="Tom Burnett" userId="876182fe-8c8e-48fd-8ff4-1847362e7cca" providerId="ADAL" clId="{E7A882C4-EC4A-47CA-BC35-B126559C8FF4}" dt="2022-05-23T11:00:35.898" v="658"/>
          <ac:picMkLst>
            <pc:docMk/>
            <pc:sldMk cId="1980651617" sldId="265"/>
            <ac:picMk id="2054" creationId="{93FA954F-F0AD-0868-4276-11F4D480CF7E}"/>
          </ac:picMkLst>
        </pc:picChg>
        <pc:picChg chg="add del">
          <ac:chgData name="Tom Burnett" userId="876182fe-8c8e-48fd-8ff4-1847362e7cca" providerId="ADAL" clId="{E7A882C4-EC4A-47CA-BC35-B126559C8FF4}" dt="2022-05-23T11:00:35.898" v="658"/>
          <ac:picMkLst>
            <pc:docMk/>
            <pc:sldMk cId="1980651617" sldId="265"/>
            <ac:picMk id="2055" creationId="{DA83128F-837E-B5A5-4C94-2DDDCDAA2981}"/>
          </ac:picMkLst>
        </pc:picChg>
        <pc:picChg chg="add del">
          <ac:chgData name="Tom Burnett" userId="876182fe-8c8e-48fd-8ff4-1847362e7cca" providerId="ADAL" clId="{E7A882C4-EC4A-47CA-BC35-B126559C8FF4}" dt="2022-05-23T11:00:35.898" v="658"/>
          <ac:picMkLst>
            <pc:docMk/>
            <pc:sldMk cId="1980651617" sldId="265"/>
            <ac:picMk id="2056" creationId="{83468779-AD64-77D1-D2BD-8FECF63042DD}"/>
          </ac:picMkLst>
        </pc:picChg>
        <pc:picChg chg="add del">
          <ac:chgData name="Tom Burnett" userId="876182fe-8c8e-48fd-8ff4-1847362e7cca" providerId="ADAL" clId="{E7A882C4-EC4A-47CA-BC35-B126559C8FF4}" dt="2022-05-23T11:00:35.898" v="658"/>
          <ac:picMkLst>
            <pc:docMk/>
            <pc:sldMk cId="1980651617" sldId="265"/>
            <ac:picMk id="2057" creationId="{8BF54DF0-7731-980E-9FC9-A233FD9EF36D}"/>
          </ac:picMkLst>
        </pc:picChg>
        <pc:picChg chg="add del">
          <ac:chgData name="Tom Burnett" userId="876182fe-8c8e-48fd-8ff4-1847362e7cca" providerId="ADAL" clId="{E7A882C4-EC4A-47CA-BC35-B126559C8FF4}" dt="2022-05-23T11:00:35.898" v="658"/>
          <ac:picMkLst>
            <pc:docMk/>
            <pc:sldMk cId="1980651617" sldId="265"/>
            <ac:picMk id="2058" creationId="{98E2FE7D-2144-608F-DC25-811F9525FB67}"/>
          </ac:picMkLst>
        </pc:picChg>
        <pc:picChg chg="add del">
          <ac:chgData name="Tom Burnett" userId="876182fe-8c8e-48fd-8ff4-1847362e7cca" providerId="ADAL" clId="{E7A882C4-EC4A-47CA-BC35-B126559C8FF4}" dt="2022-05-23T11:00:35.898" v="658"/>
          <ac:picMkLst>
            <pc:docMk/>
            <pc:sldMk cId="1980651617" sldId="265"/>
            <ac:picMk id="2059" creationId="{B9A8C29C-11E5-476F-47E8-B718F8F4F318}"/>
          </ac:picMkLst>
        </pc:picChg>
        <pc:picChg chg="add del">
          <ac:chgData name="Tom Burnett" userId="876182fe-8c8e-48fd-8ff4-1847362e7cca" providerId="ADAL" clId="{E7A882C4-EC4A-47CA-BC35-B126559C8FF4}" dt="2022-05-23T11:00:35.898" v="658"/>
          <ac:picMkLst>
            <pc:docMk/>
            <pc:sldMk cId="1980651617" sldId="265"/>
            <ac:picMk id="2060" creationId="{FA9EE34F-DB2F-B253-7B85-3166669ABC8E}"/>
          </ac:picMkLst>
        </pc:picChg>
        <pc:picChg chg="add del">
          <ac:chgData name="Tom Burnett" userId="876182fe-8c8e-48fd-8ff4-1847362e7cca" providerId="ADAL" clId="{E7A882C4-EC4A-47CA-BC35-B126559C8FF4}" dt="2022-05-23T11:00:35.898" v="658"/>
          <ac:picMkLst>
            <pc:docMk/>
            <pc:sldMk cId="1980651617" sldId="265"/>
            <ac:picMk id="2061" creationId="{C9308022-AF9F-775B-7F6A-1C8AC94A8448}"/>
          </ac:picMkLst>
        </pc:picChg>
        <pc:picChg chg="add del">
          <ac:chgData name="Tom Burnett" userId="876182fe-8c8e-48fd-8ff4-1847362e7cca" providerId="ADAL" clId="{E7A882C4-EC4A-47CA-BC35-B126559C8FF4}" dt="2022-05-23T11:00:35.898" v="658"/>
          <ac:picMkLst>
            <pc:docMk/>
            <pc:sldMk cId="1980651617" sldId="265"/>
            <ac:picMk id="2062" creationId="{0359A9CA-733A-82B2-5A9C-C96FC6F9DBC9}"/>
          </ac:picMkLst>
        </pc:picChg>
        <pc:picChg chg="add del">
          <ac:chgData name="Tom Burnett" userId="876182fe-8c8e-48fd-8ff4-1847362e7cca" providerId="ADAL" clId="{E7A882C4-EC4A-47CA-BC35-B126559C8FF4}" dt="2022-05-23T11:00:35.898" v="658"/>
          <ac:picMkLst>
            <pc:docMk/>
            <pc:sldMk cId="1980651617" sldId="265"/>
            <ac:picMk id="2063" creationId="{19A714CF-66CA-47B6-983A-C2C6D75B68DF}"/>
          </ac:picMkLst>
        </pc:picChg>
        <pc:picChg chg="add del mod">
          <ac:chgData name="Tom Burnett" userId="876182fe-8c8e-48fd-8ff4-1847362e7cca" providerId="ADAL" clId="{E7A882C4-EC4A-47CA-BC35-B126559C8FF4}" dt="2022-05-23T11:10:07.722" v="703" actId="1076"/>
          <ac:picMkLst>
            <pc:docMk/>
            <pc:sldMk cId="1980651617" sldId="265"/>
            <ac:picMk id="2065" creationId="{551A3401-815E-65DA-8919-5D27793EA17F}"/>
          </ac:picMkLst>
        </pc:picChg>
      </pc:sldChg>
      <pc:sldChg chg="addSp delSp modSp add mod">
        <pc:chgData name="Tom Burnett" userId="876182fe-8c8e-48fd-8ff4-1847362e7cca" providerId="ADAL" clId="{E7A882C4-EC4A-47CA-BC35-B126559C8FF4}" dt="2022-05-23T11:51:54.905" v="810" actId="20577"/>
        <pc:sldMkLst>
          <pc:docMk/>
          <pc:sldMk cId="415525797" sldId="266"/>
        </pc:sldMkLst>
        <pc:spChg chg="mod">
          <ac:chgData name="Tom Burnett" userId="876182fe-8c8e-48fd-8ff4-1847362e7cca" providerId="ADAL" clId="{E7A882C4-EC4A-47CA-BC35-B126559C8FF4}" dt="2022-05-23T11:51:54.905" v="810" actId="20577"/>
          <ac:spMkLst>
            <pc:docMk/>
            <pc:sldMk cId="415525797" sldId="266"/>
            <ac:spMk id="18" creationId="{F8390C32-2462-D8C9-8157-29DDC453622C}"/>
          </ac:spMkLst>
        </pc:spChg>
        <pc:spChg chg="mod">
          <ac:chgData name="Tom Burnett" userId="876182fe-8c8e-48fd-8ff4-1847362e7cca" providerId="ADAL" clId="{E7A882C4-EC4A-47CA-BC35-B126559C8FF4}" dt="2022-05-23T11:48:36.563" v="734" actId="20577"/>
          <ac:spMkLst>
            <pc:docMk/>
            <pc:sldMk cId="415525797" sldId="266"/>
            <ac:spMk id="22" creationId="{49194D2A-F747-BD2A-05E7-3940E849C71C}"/>
          </ac:spMkLst>
        </pc:spChg>
        <pc:spChg chg="mod">
          <ac:chgData name="Tom Burnett" userId="876182fe-8c8e-48fd-8ff4-1847362e7cca" providerId="ADAL" clId="{E7A882C4-EC4A-47CA-BC35-B126559C8FF4}" dt="2022-05-23T11:48:56.561" v="780" actId="20577"/>
          <ac:spMkLst>
            <pc:docMk/>
            <pc:sldMk cId="415525797" sldId="266"/>
            <ac:spMk id="25" creationId="{CB1C3B7A-BF2D-3D84-383C-9CCE464D7481}"/>
          </ac:spMkLst>
        </pc:spChg>
        <pc:spChg chg="mod">
          <ac:chgData name="Tom Burnett" userId="876182fe-8c8e-48fd-8ff4-1847362e7cca" providerId="ADAL" clId="{E7A882C4-EC4A-47CA-BC35-B126559C8FF4}" dt="2022-05-23T11:50:17.800" v="803" actId="20577"/>
          <ac:spMkLst>
            <pc:docMk/>
            <pc:sldMk cId="415525797" sldId="266"/>
            <ac:spMk id="27" creationId="{1F90AD7E-D2BB-067E-98E4-8F2AD1EE0954}"/>
          </ac:spMkLst>
        </pc:spChg>
        <pc:picChg chg="add mod modCrop">
          <ac:chgData name="Tom Burnett" userId="876182fe-8c8e-48fd-8ff4-1847362e7cca" providerId="ADAL" clId="{E7A882C4-EC4A-47CA-BC35-B126559C8FF4}" dt="2022-05-23T11:47:58.730" v="726" actId="1076"/>
          <ac:picMkLst>
            <pc:docMk/>
            <pc:sldMk cId="415525797" sldId="266"/>
            <ac:picMk id="2" creationId="{59ED5E4A-96F3-0A70-F5B7-6A71E3326742}"/>
          </ac:picMkLst>
        </pc:picChg>
        <pc:picChg chg="add mod">
          <ac:chgData name="Tom Burnett" userId="876182fe-8c8e-48fd-8ff4-1847362e7cca" providerId="ADAL" clId="{E7A882C4-EC4A-47CA-BC35-B126559C8FF4}" dt="2022-05-23T11:50:27.405" v="806" actId="1076"/>
          <ac:picMkLst>
            <pc:docMk/>
            <pc:sldMk cId="415525797" sldId="266"/>
            <ac:picMk id="3" creationId="{7E96DB8E-FD57-65D2-3C44-C68E4AB99042}"/>
          </ac:picMkLst>
        </pc:picChg>
        <pc:picChg chg="del">
          <ac:chgData name="Tom Burnett" userId="876182fe-8c8e-48fd-8ff4-1847362e7cca" providerId="ADAL" clId="{E7A882C4-EC4A-47CA-BC35-B126559C8FF4}" dt="2022-05-23T11:47:35.675" v="720" actId="478"/>
          <ac:picMkLst>
            <pc:docMk/>
            <pc:sldMk cId="415525797" sldId="266"/>
            <ac:picMk id="4" creationId="{66C6404D-301C-499D-EAE7-E82B9BC7A128}"/>
          </ac:picMkLst>
        </pc:picChg>
        <pc:picChg chg="del">
          <ac:chgData name="Tom Burnett" userId="876182fe-8c8e-48fd-8ff4-1847362e7cca" providerId="ADAL" clId="{E7A882C4-EC4A-47CA-BC35-B126559C8FF4}" dt="2022-05-23T11:12:57.248" v="718" actId="478"/>
          <ac:picMkLst>
            <pc:docMk/>
            <pc:sldMk cId="415525797" sldId="266"/>
            <ac:picMk id="2050" creationId="{6D063C7A-C871-9A11-7339-07927384A041}"/>
          </ac:picMkLst>
        </pc:picChg>
      </pc:sldChg>
      <pc:sldChg chg="addSp delSp modSp add mod">
        <pc:chgData name="Tom Burnett" userId="876182fe-8c8e-48fd-8ff4-1847362e7cca" providerId="ADAL" clId="{E7A882C4-EC4A-47CA-BC35-B126559C8FF4}" dt="2022-05-23T11:58:36.674" v="833" actId="20577"/>
        <pc:sldMkLst>
          <pc:docMk/>
          <pc:sldMk cId="1439417899" sldId="268"/>
        </pc:sldMkLst>
        <pc:spChg chg="add del">
          <ac:chgData name="Tom Burnett" userId="876182fe-8c8e-48fd-8ff4-1847362e7cca" providerId="ADAL" clId="{E7A882C4-EC4A-47CA-BC35-B126559C8FF4}" dt="2022-05-23T11:57:21.438" v="826"/>
          <ac:spMkLst>
            <pc:docMk/>
            <pc:sldMk cId="1439417899" sldId="268"/>
            <ac:spMk id="4" creationId="{726522DB-2FCC-C269-B000-B3C8C708ABE2}"/>
          </ac:spMkLst>
        </pc:spChg>
        <pc:spChg chg="mod">
          <ac:chgData name="Tom Burnett" userId="876182fe-8c8e-48fd-8ff4-1847362e7cca" providerId="ADAL" clId="{E7A882C4-EC4A-47CA-BC35-B126559C8FF4}" dt="2022-05-23T11:58:36.674" v="833" actId="20577"/>
          <ac:spMkLst>
            <pc:docMk/>
            <pc:sldMk cId="1439417899" sldId="268"/>
            <ac:spMk id="18" creationId="{F8390C32-2462-D8C9-8157-29DDC453622C}"/>
          </ac:spMkLst>
        </pc:spChg>
        <pc:spChg chg="mod">
          <ac:chgData name="Tom Burnett" userId="876182fe-8c8e-48fd-8ff4-1847362e7cca" providerId="ADAL" clId="{E7A882C4-EC4A-47CA-BC35-B126559C8FF4}" dt="2022-05-23T11:57:29.846" v="827"/>
          <ac:spMkLst>
            <pc:docMk/>
            <pc:sldMk cId="1439417899" sldId="268"/>
            <ac:spMk id="27" creationId="{1F90AD7E-D2BB-067E-98E4-8F2AD1EE0954}"/>
          </ac:spMkLst>
        </pc:spChg>
        <pc:picChg chg="del">
          <ac:chgData name="Tom Burnett" userId="876182fe-8c8e-48fd-8ff4-1847362e7cca" providerId="ADAL" clId="{E7A882C4-EC4A-47CA-BC35-B126559C8FF4}" dt="2022-05-23T11:55:35.938" v="812" actId="478"/>
          <ac:picMkLst>
            <pc:docMk/>
            <pc:sldMk cId="1439417899" sldId="268"/>
            <ac:picMk id="3" creationId="{7E96DB8E-FD57-65D2-3C44-C68E4AB99042}"/>
          </ac:picMkLst>
        </pc:picChg>
        <pc:picChg chg="add mod">
          <ac:chgData name="Tom Burnett" userId="876182fe-8c8e-48fd-8ff4-1847362e7cca" providerId="ADAL" clId="{E7A882C4-EC4A-47CA-BC35-B126559C8FF4}" dt="2022-05-23T11:56:26.419" v="815" actId="1076"/>
          <ac:picMkLst>
            <pc:docMk/>
            <pc:sldMk cId="1439417899" sldId="268"/>
            <ac:picMk id="5122" creationId="{E3BFB42A-4403-E489-CA5D-7068D6957D82}"/>
          </ac:picMkLst>
        </pc:picChg>
        <pc:picChg chg="add del">
          <ac:chgData name="Tom Burnett" userId="876182fe-8c8e-48fd-8ff4-1847362e7cca" providerId="ADAL" clId="{E7A882C4-EC4A-47CA-BC35-B126559C8FF4}" dt="2022-05-23T11:57:21.438" v="826"/>
          <ac:picMkLst>
            <pc:docMk/>
            <pc:sldMk cId="1439417899" sldId="268"/>
            <ac:picMk id="5124" creationId="{EC215575-3ABD-3AF0-1206-31B82BB21BFF}"/>
          </ac:picMkLst>
        </pc:picChg>
        <pc:picChg chg="add del">
          <ac:chgData name="Tom Burnett" userId="876182fe-8c8e-48fd-8ff4-1847362e7cca" providerId="ADAL" clId="{E7A882C4-EC4A-47CA-BC35-B126559C8FF4}" dt="2022-05-23T11:57:21.438" v="826"/>
          <ac:picMkLst>
            <pc:docMk/>
            <pc:sldMk cId="1439417899" sldId="268"/>
            <ac:picMk id="5125" creationId="{D7ABBC06-B3B2-E28A-FC40-731569340F2E}"/>
          </ac:picMkLst>
        </pc:picChg>
        <pc:picChg chg="add del">
          <ac:chgData name="Tom Burnett" userId="876182fe-8c8e-48fd-8ff4-1847362e7cca" providerId="ADAL" clId="{E7A882C4-EC4A-47CA-BC35-B126559C8FF4}" dt="2022-05-23T11:57:21.438" v="826"/>
          <ac:picMkLst>
            <pc:docMk/>
            <pc:sldMk cId="1439417899" sldId="268"/>
            <ac:picMk id="5126" creationId="{71972D5E-66E4-DBD3-7972-89485743414F}"/>
          </ac:picMkLst>
        </pc:picChg>
        <pc:picChg chg="add del">
          <ac:chgData name="Tom Burnett" userId="876182fe-8c8e-48fd-8ff4-1847362e7cca" providerId="ADAL" clId="{E7A882C4-EC4A-47CA-BC35-B126559C8FF4}" dt="2022-05-23T11:57:21.438" v="826"/>
          <ac:picMkLst>
            <pc:docMk/>
            <pc:sldMk cId="1439417899" sldId="268"/>
            <ac:picMk id="5127" creationId="{DEB47039-2717-F8BC-89EE-56A6BEEF4655}"/>
          </ac:picMkLst>
        </pc:picChg>
        <pc:picChg chg="add del">
          <ac:chgData name="Tom Burnett" userId="876182fe-8c8e-48fd-8ff4-1847362e7cca" providerId="ADAL" clId="{E7A882C4-EC4A-47CA-BC35-B126559C8FF4}" dt="2022-05-23T11:57:21.438" v="826"/>
          <ac:picMkLst>
            <pc:docMk/>
            <pc:sldMk cId="1439417899" sldId="268"/>
            <ac:picMk id="5128" creationId="{9D0418BD-13B7-895C-A052-13C4ECA691A2}"/>
          </ac:picMkLst>
        </pc:picChg>
        <pc:picChg chg="add del">
          <ac:chgData name="Tom Burnett" userId="876182fe-8c8e-48fd-8ff4-1847362e7cca" providerId="ADAL" clId="{E7A882C4-EC4A-47CA-BC35-B126559C8FF4}" dt="2022-05-23T11:57:21.438" v="826"/>
          <ac:picMkLst>
            <pc:docMk/>
            <pc:sldMk cId="1439417899" sldId="268"/>
            <ac:picMk id="5129" creationId="{B0D2FE18-60C8-87D8-7E79-4A81DB5705E5}"/>
          </ac:picMkLst>
        </pc:picChg>
        <pc:picChg chg="add del">
          <ac:chgData name="Tom Burnett" userId="876182fe-8c8e-48fd-8ff4-1847362e7cca" providerId="ADAL" clId="{E7A882C4-EC4A-47CA-BC35-B126559C8FF4}" dt="2022-05-23T11:57:21.438" v="826"/>
          <ac:picMkLst>
            <pc:docMk/>
            <pc:sldMk cId="1439417899" sldId="268"/>
            <ac:picMk id="5130" creationId="{2AC7435E-74B7-50FD-5579-9BDFF2078817}"/>
          </ac:picMkLst>
        </pc:picChg>
        <pc:picChg chg="add del">
          <ac:chgData name="Tom Burnett" userId="876182fe-8c8e-48fd-8ff4-1847362e7cca" providerId="ADAL" clId="{E7A882C4-EC4A-47CA-BC35-B126559C8FF4}" dt="2022-05-23T11:57:21.438" v="826"/>
          <ac:picMkLst>
            <pc:docMk/>
            <pc:sldMk cId="1439417899" sldId="268"/>
            <ac:picMk id="5131" creationId="{6CFC4C4C-1453-6928-AB53-68357980C94A}"/>
          </ac:picMkLst>
        </pc:picChg>
        <pc:picChg chg="add del">
          <ac:chgData name="Tom Burnett" userId="876182fe-8c8e-48fd-8ff4-1847362e7cca" providerId="ADAL" clId="{E7A882C4-EC4A-47CA-BC35-B126559C8FF4}" dt="2022-05-23T11:57:21.438" v="826"/>
          <ac:picMkLst>
            <pc:docMk/>
            <pc:sldMk cId="1439417899" sldId="268"/>
            <ac:picMk id="5132" creationId="{960DB130-DCBE-D7D1-1F63-FCCA51BD29A5}"/>
          </ac:picMkLst>
        </pc:picChg>
        <pc:picChg chg="add del">
          <ac:chgData name="Tom Burnett" userId="876182fe-8c8e-48fd-8ff4-1847362e7cca" providerId="ADAL" clId="{E7A882C4-EC4A-47CA-BC35-B126559C8FF4}" dt="2022-05-23T11:57:21.438" v="826"/>
          <ac:picMkLst>
            <pc:docMk/>
            <pc:sldMk cId="1439417899" sldId="268"/>
            <ac:picMk id="5133" creationId="{596B5BEA-7A01-B17F-1FDD-2AB215C954F2}"/>
          </ac:picMkLst>
        </pc:picChg>
        <pc:picChg chg="add del">
          <ac:chgData name="Tom Burnett" userId="876182fe-8c8e-48fd-8ff4-1847362e7cca" providerId="ADAL" clId="{E7A882C4-EC4A-47CA-BC35-B126559C8FF4}" dt="2022-05-23T11:57:21.438" v="826"/>
          <ac:picMkLst>
            <pc:docMk/>
            <pc:sldMk cId="1439417899" sldId="268"/>
            <ac:picMk id="5134" creationId="{CB99BAB7-2EBC-611D-8609-13553DB3D60B}"/>
          </ac:picMkLst>
        </pc:picChg>
        <pc:picChg chg="add del">
          <ac:chgData name="Tom Burnett" userId="876182fe-8c8e-48fd-8ff4-1847362e7cca" providerId="ADAL" clId="{E7A882C4-EC4A-47CA-BC35-B126559C8FF4}" dt="2022-05-23T11:57:21.438" v="826"/>
          <ac:picMkLst>
            <pc:docMk/>
            <pc:sldMk cId="1439417899" sldId="268"/>
            <ac:picMk id="5135" creationId="{F0404351-A111-2B7E-2FB6-F9EF32682D2C}"/>
          </ac:picMkLst>
        </pc:picChg>
      </pc:sldChg>
    </pc:docChg>
  </pc:docChgLst>
  <pc:docChgLst>
    <pc:chgData name="Thomas Smith" userId="9f0d34ff-5dc9-4419-bf44-1324d3bd38ca" providerId="ADAL" clId="{B0D3523C-F1BA-4117-BD96-B7721345E821}"/>
    <pc:docChg chg="custSel addSld delSld modSld">
      <pc:chgData name="Thomas Smith" userId="9f0d34ff-5dc9-4419-bf44-1324d3bd38ca" providerId="ADAL" clId="{B0D3523C-F1BA-4117-BD96-B7721345E821}" dt="2022-06-14T14:28:16.959" v="4192" actId="20577"/>
      <pc:docMkLst>
        <pc:docMk/>
      </pc:docMkLst>
      <pc:sldChg chg="del">
        <pc:chgData name="Thomas Smith" userId="9f0d34ff-5dc9-4419-bf44-1324d3bd38ca" providerId="ADAL" clId="{B0D3523C-F1BA-4117-BD96-B7721345E821}" dt="2022-05-23T15:24:32.446" v="3244" actId="47"/>
        <pc:sldMkLst>
          <pc:docMk/>
          <pc:sldMk cId="4252532868" sldId="256"/>
        </pc:sldMkLst>
      </pc:sldChg>
      <pc:sldChg chg="addSp delSp modSp mod">
        <pc:chgData name="Thomas Smith" userId="9f0d34ff-5dc9-4419-bf44-1324d3bd38ca" providerId="ADAL" clId="{B0D3523C-F1BA-4117-BD96-B7721345E821}" dt="2022-06-14T13:35:00.473" v="3382" actId="20577"/>
        <pc:sldMkLst>
          <pc:docMk/>
          <pc:sldMk cId="2424849933" sldId="257"/>
        </pc:sldMkLst>
        <pc:spChg chg="add mod">
          <ac:chgData name="Thomas Smith" userId="9f0d34ff-5dc9-4419-bf44-1324d3bd38ca" providerId="ADAL" clId="{B0D3523C-F1BA-4117-BD96-B7721345E821}" dt="2022-06-13T18:56:29.991" v="3338" actId="20577"/>
          <ac:spMkLst>
            <pc:docMk/>
            <pc:sldMk cId="2424849933" sldId="257"/>
            <ac:spMk id="29" creationId="{47B7BAD3-E762-6C84-96E7-972F59B86E3C}"/>
          </ac:spMkLst>
        </pc:spChg>
        <pc:spChg chg="del">
          <ac:chgData name="Thomas Smith" userId="9f0d34ff-5dc9-4419-bf44-1324d3bd38ca" providerId="ADAL" clId="{B0D3523C-F1BA-4117-BD96-B7721345E821}" dt="2022-05-31T12:58:12.510" v="3246" actId="478"/>
          <ac:spMkLst>
            <pc:docMk/>
            <pc:sldMk cId="2424849933" sldId="257"/>
            <ac:spMk id="42" creationId="{CEDDDB2D-E50B-145B-88C0-A9FE953B8DB1}"/>
          </ac:spMkLst>
        </pc:spChg>
        <pc:spChg chg="mod">
          <ac:chgData name="Thomas Smith" userId="9f0d34ff-5dc9-4419-bf44-1324d3bd38ca" providerId="ADAL" clId="{B0D3523C-F1BA-4117-BD96-B7721345E821}" dt="2022-06-14T13:35:00.473" v="3382" actId="20577"/>
          <ac:spMkLst>
            <pc:docMk/>
            <pc:sldMk cId="2424849933" sldId="257"/>
            <ac:spMk id="43" creationId="{2AEB6AC5-2A41-0E5B-0088-632DA28CDEC4}"/>
          </ac:spMkLst>
        </pc:spChg>
        <pc:picChg chg="add mod">
          <ac:chgData name="Thomas Smith" userId="9f0d34ff-5dc9-4419-bf44-1324d3bd38ca" providerId="ADAL" clId="{B0D3523C-F1BA-4117-BD96-B7721345E821}" dt="2022-06-13T18:59:30.513" v="3345" actId="1076"/>
          <ac:picMkLst>
            <pc:docMk/>
            <pc:sldMk cId="2424849933" sldId="257"/>
            <ac:picMk id="3" creationId="{7BB06AAC-7DF9-31F7-D277-A1420005CBFE}"/>
          </ac:picMkLst>
        </pc:picChg>
        <pc:picChg chg="del">
          <ac:chgData name="Thomas Smith" userId="9f0d34ff-5dc9-4419-bf44-1324d3bd38ca" providerId="ADAL" clId="{B0D3523C-F1BA-4117-BD96-B7721345E821}" dt="2022-05-31T12:58:14.546" v="3247" actId="478"/>
          <ac:picMkLst>
            <pc:docMk/>
            <pc:sldMk cId="2424849933" sldId="257"/>
            <ac:picMk id="41" creationId="{91C33D51-64ED-6955-67F5-C0EF81531113}"/>
          </ac:picMkLst>
        </pc:picChg>
      </pc:sldChg>
      <pc:sldChg chg="addSp delSp modSp mod">
        <pc:chgData name="Thomas Smith" userId="9f0d34ff-5dc9-4419-bf44-1324d3bd38ca" providerId="ADAL" clId="{B0D3523C-F1BA-4117-BD96-B7721345E821}" dt="2022-06-14T13:35:17.468" v="3384" actId="20577"/>
        <pc:sldMkLst>
          <pc:docMk/>
          <pc:sldMk cId="2569208492" sldId="258"/>
        </pc:sldMkLst>
        <pc:spChg chg="del mod">
          <ac:chgData name="Thomas Smith" userId="9f0d34ff-5dc9-4419-bf44-1324d3bd38ca" providerId="ADAL" clId="{B0D3523C-F1BA-4117-BD96-B7721345E821}" dt="2022-05-31T12:58:21.326" v="3250" actId="478"/>
          <ac:spMkLst>
            <pc:docMk/>
            <pc:sldMk cId="2569208492" sldId="258"/>
            <ac:spMk id="12" creationId="{8B714BE5-0022-C039-9DFC-19A5743C6BAF}"/>
          </ac:spMkLst>
        </pc:spChg>
        <pc:spChg chg="add mod">
          <ac:chgData name="Thomas Smith" userId="9f0d34ff-5dc9-4419-bf44-1324d3bd38ca" providerId="ADAL" clId="{B0D3523C-F1BA-4117-BD96-B7721345E821}" dt="2022-06-13T18:59:51.095" v="3348"/>
          <ac:spMkLst>
            <pc:docMk/>
            <pc:sldMk cId="2569208492" sldId="258"/>
            <ac:spMk id="20" creationId="{CFC59914-3256-CE22-86A7-C4B94AD18017}"/>
          </ac:spMkLst>
        </pc:spChg>
        <pc:spChg chg="mod">
          <ac:chgData name="Thomas Smith" userId="9f0d34ff-5dc9-4419-bf44-1324d3bd38ca" providerId="ADAL" clId="{B0D3523C-F1BA-4117-BD96-B7721345E821}" dt="2022-06-14T13:35:17.468" v="3384" actId="20577"/>
          <ac:spMkLst>
            <pc:docMk/>
            <pc:sldMk cId="2569208492" sldId="258"/>
            <ac:spMk id="33" creationId="{06553379-973E-3900-3DC4-9E492C55B74E}"/>
          </ac:spMkLst>
        </pc:spChg>
        <pc:picChg chg="add mod">
          <ac:chgData name="Thomas Smith" userId="9f0d34ff-5dc9-4419-bf44-1324d3bd38ca" providerId="ADAL" clId="{B0D3523C-F1BA-4117-BD96-B7721345E821}" dt="2022-06-13T18:59:41.165" v="3347" actId="1076"/>
          <ac:picMkLst>
            <pc:docMk/>
            <pc:sldMk cId="2569208492" sldId="258"/>
            <ac:picMk id="2" creationId="{98494E16-4027-FDC7-7710-69A744E7C4F8}"/>
          </ac:picMkLst>
        </pc:picChg>
        <pc:picChg chg="del">
          <ac:chgData name="Thomas Smith" userId="9f0d34ff-5dc9-4419-bf44-1324d3bd38ca" providerId="ADAL" clId="{B0D3523C-F1BA-4117-BD96-B7721345E821}" dt="2022-05-31T12:58:17.417" v="3248" actId="478"/>
          <ac:picMkLst>
            <pc:docMk/>
            <pc:sldMk cId="2569208492" sldId="258"/>
            <ac:picMk id="11" creationId="{5865FED8-8CA7-2945-FDC9-3851EE2BF1BE}"/>
          </ac:picMkLst>
        </pc:picChg>
      </pc:sldChg>
      <pc:sldChg chg="addSp delSp modSp mod">
        <pc:chgData name="Thomas Smith" userId="9f0d34ff-5dc9-4419-bf44-1324d3bd38ca" providerId="ADAL" clId="{B0D3523C-F1BA-4117-BD96-B7721345E821}" dt="2022-06-14T10:03:17.556" v="3358" actId="20577"/>
        <pc:sldMkLst>
          <pc:docMk/>
          <pc:sldMk cId="1884518349" sldId="259"/>
        </pc:sldMkLst>
        <pc:spChg chg="add mod">
          <ac:chgData name="Thomas Smith" userId="9f0d34ff-5dc9-4419-bf44-1324d3bd38ca" providerId="ADAL" clId="{B0D3523C-F1BA-4117-BD96-B7721345E821}" dt="2022-05-20T13:19:56.961" v="157" actId="255"/>
          <ac:spMkLst>
            <pc:docMk/>
            <pc:sldMk cId="1884518349" sldId="259"/>
            <ac:spMk id="10" creationId="{87E1AA78-4B3D-447D-3B57-BA0C5582AFCA}"/>
          </ac:spMkLst>
        </pc:spChg>
        <pc:spChg chg="add mod">
          <ac:chgData name="Thomas Smith" userId="9f0d34ff-5dc9-4419-bf44-1324d3bd38ca" providerId="ADAL" clId="{B0D3523C-F1BA-4117-BD96-B7721345E821}" dt="2022-05-20T13:26:09.990" v="270" actId="255"/>
          <ac:spMkLst>
            <pc:docMk/>
            <pc:sldMk cId="1884518349" sldId="259"/>
            <ac:spMk id="13" creationId="{D87AB076-C868-3FC3-AF63-DD47BDDEDA1C}"/>
          </ac:spMkLst>
        </pc:spChg>
        <pc:spChg chg="add mod">
          <ac:chgData name="Thomas Smith" userId="9f0d34ff-5dc9-4419-bf44-1324d3bd38ca" providerId="ADAL" clId="{B0D3523C-F1BA-4117-BD96-B7721345E821}" dt="2022-05-20T13:42:52.174" v="393" actId="1076"/>
          <ac:spMkLst>
            <pc:docMk/>
            <pc:sldMk cId="1884518349" sldId="259"/>
            <ac:spMk id="15" creationId="{885FA9B9-8907-FF70-BD5C-E9AB6DF05E4D}"/>
          </ac:spMkLst>
        </pc:spChg>
        <pc:spChg chg="add del mod">
          <ac:chgData name="Thomas Smith" userId="9f0d34ff-5dc9-4419-bf44-1324d3bd38ca" providerId="ADAL" clId="{B0D3523C-F1BA-4117-BD96-B7721345E821}" dt="2022-05-31T12:58:26.893" v="3252" actId="478"/>
          <ac:spMkLst>
            <pc:docMk/>
            <pc:sldMk cId="1884518349" sldId="259"/>
            <ac:spMk id="17" creationId="{9ACAC9B0-8A9E-A138-1362-1B750E05CA17}"/>
          </ac:spMkLst>
        </pc:spChg>
        <pc:spChg chg="add mod">
          <ac:chgData name="Thomas Smith" userId="9f0d34ff-5dc9-4419-bf44-1324d3bd38ca" providerId="ADAL" clId="{B0D3523C-F1BA-4117-BD96-B7721345E821}" dt="2022-05-20T13:35:28.894" v="378" actId="1076"/>
          <ac:spMkLst>
            <pc:docMk/>
            <pc:sldMk cId="1884518349" sldId="259"/>
            <ac:spMk id="20" creationId="{39776B8F-CF79-D627-552F-DEA89E584488}"/>
          </ac:spMkLst>
        </pc:spChg>
        <pc:spChg chg="add mod">
          <ac:chgData name="Thomas Smith" userId="9f0d34ff-5dc9-4419-bf44-1324d3bd38ca" providerId="ADAL" clId="{B0D3523C-F1BA-4117-BD96-B7721345E821}" dt="2022-06-14T10:03:17.556" v="3358" actId="20577"/>
          <ac:spMkLst>
            <pc:docMk/>
            <pc:sldMk cId="1884518349" sldId="259"/>
            <ac:spMk id="21" creationId="{396F7B8A-DB74-5676-41B8-CB7DA360A44A}"/>
          </ac:spMkLst>
        </pc:spChg>
        <pc:picChg chg="mod">
          <ac:chgData name="Thomas Smith" userId="9f0d34ff-5dc9-4419-bf44-1324d3bd38ca" providerId="ADAL" clId="{B0D3523C-F1BA-4117-BD96-B7721345E821}" dt="2022-05-20T13:35:31.224" v="379" actId="1076"/>
          <ac:picMkLst>
            <pc:docMk/>
            <pc:sldMk cId="1884518349" sldId="259"/>
            <ac:picMk id="6" creationId="{13E0EDF5-6F7B-A7C2-BB9B-27F7075B9B74}"/>
          </ac:picMkLst>
        </pc:picChg>
        <pc:picChg chg="add mod">
          <ac:chgData name="Thomas Smith" userId="9f0d34ff-5dc9-4419-bf44-1324d3bd38ca" providerId="ADAL" clId="{B0D3523C-F1BA-4117-BD96-B7721345E821}" dt="2022-05-20T13:12:48.245" v="3" actId="1076"/>
          <ac:picMkLst>
            <pc:docMk/>
            <pc:sldMk cId="1884518349" sldId="259"/>
            <ac:picMk id="9" creationId="{B39A92EF-B9BB-1070-2E61-9AE71292D528}"/>
          </ac:picMkLst>
        </pc:picChg>
        <pc:picChg chg="add mod">
          <ac:chgData name="Thomas Smith" userId="9f0d34ff-5dc9-4419-bf44-1324d3bd38ca" providerId="ADAL" clId="{B0D3523C-F1BA-4117-BD96-B7721345E821}" dt="2022-05-20T13:22:47.297" v="162" actId="1076"/>
          <ac:picMkLst>
            <pc:docMk/>
            <pc:sldMk cId="1884518349" sldId="259"/>
            <ac:picMk id="12" creationId="{CBCC14D8-0410-FFF7-2901-CC04D11ADB58}"/>
          </ac:picMkLst>
        </pc:picChg>
        <pc:picChg chg="add mod">
          <ac:chgData name="Thomas Smith" userId="9f0d34ff-5dc9-4419-bf44-1324d3bd38ca" providerId="ADAL" clId="{B0D3523C-F1BA-4117-BD96-B7721345E821}" dt="2022-05-20T13:42:48.838" v="392" actId="1076"/>
          <ac:picMkLst>
            <pc:docMk/>
            <pc:sldMk cId="1884518349" sldId="259"/>
            <ac:picMk id="14" creationId="{7CAB19E5-84B6-0FC4-ADC3-C641360C85FE}"/>
          </ac:picMkLst>
        </pc:picChg>
        <pc:picChg chg="add del mod">
          <ac:chgData name="Thomas Smith" userId="9f0d34ff-5dc9-4419-bf44-1324d3bd38ca" providerId="ADAL" clId="{B0D3523C-F1BA-4117-BD96-B7721345E821}" dt="2022-05-31T12:58:24.686" v="3251" actId="478"/>
          <ac:picMkLst>
            <pc:docMk/>
            <pc:sldMk cId="1884518349" sldId="259"/>
            <ac:picMk id="16" creationId="{4500811D-4F4D-123B-2268-2E965E25E7BF}"/>
          </ac:picMkLst>
        </pc:picChg>
        <pc:picChg chg="add mod">
          <ac:chgData name="Thomas Smith" userId="9f0d34ff-5dc9-4419-bf44-1324d3bd38ca" providerId="ADAL" clId="{B0D3523C-F1BA-4117-BD96-B7721345E821}" dt="2022-05-20T13:32:48.712" v="282" actId="1076"/>
          <ac:picMkLst>
            <pc:docMk/>
            <pc:sldMk cId="1884518349" sldId="259"/>
            <ac:picMk id="19" creationId="{024B2A0F-B1BA-E516-283C-D0239C8FCFCA}"/>
          </ac:picMkLst>
        </pc:picChg>
      </pc:sldChg>
      <pc:sldChg chg="addSp delSp modSp new mod">
        <pc:chgData name="Thomas Smith" userId="9f0d34ff-5dc9-4419-bf44-1324d3bd38ca" providerId="ADAL" clId="{B0D3523C-F1BA-4117-BD96-B7721345E821}" dt="2022-06-14T13:52:56.241" v="3628" actId="1036"/>
        <pc:sldMkLst>
          <pc:docMk/>
          <pc:sldMk cId="2923633815" sldId="260"/>
        </pc:sldMkLst>
        <pc:spChg chg="del">
          <ac:chgData name="Thomas Smith" userId="9f0d34ff-5dc9-4419-bf44-1324d3bd38ca" providerId="ADAL" clId="{B0D3523C-F1BA-4117-BD96-B7721345E821}" dt="2022-05-20T13:39:32.414" v="388" actId="478"/>
          <ac:spMkLst>
            <pc:docMk/>
            <pc:sldMk cId="2923633815" sldId="260"/>
            <ac:spMk id="2" creationId="{177E435B-A58D-EC06-1DF8-78C61BD060B1}"/>
          </ac:spMkLst>
        </pc:spChg>
        <pc:spChg chg="del">
          <ac:chgData name="Thomas Smith" userId="9f0d34ff-5dc9-4419-bf44-1324d3bd38ca" providerId="ADAL" clId="{B0D3523C-F1BA-4117-BD96-B7721345E821}" dt="2022-05-20T13:39:34.707" v="389" actId="478"/>
          <ac:spMkLst>
            <pc:docMk/>
            <pc:sldMk cId="2923633815" sldId="260"/>
            <ac:spMk id="3" creationId="{D8833B22-DF55-EEBD-E823-866A4D6654A4}"/>
          </ac:spMkLst>
        </pc:spChg>
        <pc:spChg chg="add mod">
          <ac:chgData name="Thomas Smith" userId="9f0d34ff-5dc9-4419-bf44-1324d3bd38ca" providerId="ADAL" clId="{B0D3523C-F1BA-4117-BD96-B7721345E821}" dt="2022-05-20T13:43:14.475" v="408" actId="20577"/>
          <ac:spMkLst>
            <pc:docMk/>
            <pc:sldMk cId="2923633815" sldId="260"/>
            <ac:spMk id="6" creationId="{98BCC8D1-F9C1-3B91-EB2D-C41C592088CB}"/>
          </ac:spMkLst>
        </pc:spChg>
        <pc:spChg chg="add mod">
          <ac:chgData name="Thomas Smith" userId="9f0d34ff-5dc9-4419-bf44-1324d3bd38ca" providerId="ADAL" clId="{B0D3523C-F1BA-4117-BD96-B7721345E821}" dt="2022-05-20T13:43:55.785" v="462" actId="20577"/>
          <ac:spMkLst>
            <pc:docMk/>
            <pc:sldMk cId="2923633815" sldId="260"/>
            <ac:spMk id="7" creationId="{64025B6B-2FEA-3F1F-261F-0A6F6B7E005D}"/>
          </ac:spMkLst>
        </pc:spChg>
        <pc:spChg chg="add mod">
          <ac:chgData name="Thomas Smith" userId="9f0d34ff-5dc9-4419-bf44-1324d3bd38ca" providerId="ADAL" clId="{B0D3523C-F1BA-4117-BD96-B7721345E821}" dt="2022-05-20T13:54:24.286" v="621" actId="255"/>
          <ac:spMkLst>
            <pc:docMk/>
            <pc:sldMk cId="2923633815" sldId="260"/>
            <ac:spMk id="10" creationId="{B9035AE4-B4F1-0E1A-35D8-24374A0E4D8F}"/>
          </ac:spMkLst>
        </pc:spChg>
        <pc:spChg chg="add del mod">
          <ac:chgData name="Thomas Smith" userId="9f0d34ff-5dc9-4419-bf44-1324d3bd38ca" providerId="ADAL" clId="{B0D3523C-F1BA-4117-BD96-B7721345E821}" dt="2022-05-31T12:58:32.438" v="3254" actId="478"/>
          <ac:spMkLst>
            <pc:docMk/>
            <pc:sldMk cId="2923633815" sldId="260"/>
            <ac:spMk id="12" creationId="{470A2642-243E-99FF-678E-0077CDA11BE8}"/>
          </ac:spMkLst>
        </pc:spChg>
        <pc:spChg chg="add mod">
          <ac:chgData name="Thomas Smith" userId="9f0d34ff-5dc9-4419-bf44-1324d3bd38ca" providerId="ADAL" clId="{B0D3523C-F1BA-4117-BD96-B7721345E821}" dt="2022-05-20T14:22:17.481" v="851" actId="20577"/>
          <ac:spMkLst>
            <pc:docMk/>
            <pc:sldMk cId="2923633815" sldId="260"/>
            <ac:spMk id="15" creationId="{8D5174A8-BDF6-87EE-D7B5-1439E60CEE09}"/>
          </ac:spMkLst>
        </pc:spChg>
        <pc:spChg chg="add mod">
          <ac:chgData name="Thomas Smith" userId="9f0d34ff-5dc9-4419-bf44-1324d3bd38ca" providerId="ADAL" clId="{B0D3523C-F1BA-4117-BD96-B7721345E821}" dt="2022-06-14T10:05:51.306" v="3362" actId="1076"/>
          <ac:spMkLst>
            <pc:docMk/>
            <pc:sldMk cId="2923633815" sldId="260"/>
            <ac:spMk id="16" creationId="{FBF4C1D1-FE60-1541-A70B-A417DFCD08BF}"/>
          </ac:spMkLst>
        </pc:spChg>
        <pc:spChg chg="add mod">
          <ac:chgData name="Thomas Smith" userId="9f0d34ff-5dc9-4419-bf44-1324d3bd38ca" providerId="ADAL" clId="{B0D3523C-F1BA-4117-BD96-B7721345E821}" dt="2022-05-20T14:25:07.322" v="960" actId="1076"/>
          <ac:spMkLst>
            <pc:docMk/>
            <pc:sldMk cId="2923633815" sldId="260"/>
            <ac:spMk id="18" creationId="{AC660DAA-DD31-77ED-9A1A-F9D94BDE7021}"/>
          </ac:spMkLst>
        </pc:spChg>
        <pc:spChg chg="add mod">
          <ac:chgData name="Thomas Smith" userId="9f0d34ff-5dc9-4419-bf44-1324d3bd38ca" providerId="ADAL" clId="{B0D3523C-F1BA-4117-BD96-B7721345E821}" dt="2022-05-20T14:28:39.754" v="1070" actId="255"/>
          <ac:spMkLst>
            <pc:docMk/>
            <pc:sldMk cId="2923633815" sldId="260"/>
            <ac:spMk id="21" creationId="{023A565D-8265-177D-C817-ED01399501EE}"/>
          </ac:spMkLst>
        </pc:spChg>
        <pc:spChg chg="add mod">
          <ac:chgData name="Thomas Smith" userId="9f0d34ff-5dc9-4419-bf44-1324d3bd38ca" providerId="ADAL" clId="{B0D3523C-F1BA-4117-BD96-B7721345E821}" dt="2022-05-20T14:28:55.019" v="1077" actId="20577"/>
          <ac:spMkLst>
            <pc:docMk/>
            <pc:sldMk cId="2923633815" sldId="260"/>
            <ac:spMk id="22" creationId="{E866C255-D1AA-D9EE-7561-AE426C7A3BAF}"/>
          </ac:spMkLst>
        </pc:spChg>
        <pc:picChg chg="add mod">
          <ac:chgData name="Thomas Smith" userId="9f0d34ff-5dc9-4419-bf44-1324d3bd38ca" providerId="ADAL" clId="{B0D3523C-F1BA-4117-BD96-B7721345E821}" dt="2022-06-14T10:05:37.670" v="3360" actId="1076"/>
          <ac:picMkLst>
            <pc:docMk/>
            <pc:sldMk cId="2923633815" sldId="260"/>
            <ac:picMk id="2" creationId="{5E6840F1-6A7A-F1A7-5B07-D33CB5911B0F}"/>
          </ac:picMkLst>
        </pc:picChg>
        <pc:picChg chg="add mod">
          <ac:chgData name="Thomas Smith" userId="9f0d34ff-5dc9-4419-bf44-1324d3bd38ca" providerId="ADAL" clId="{B0D3523C-F1BA-4117-BD96-B7721345E821}" dt="2022-05-20T13:43:21.147" v="409" actId="1076"/>
          <ac:picMkLst>
            <pc:docMk/>
            <pc:sldMk cId="2923633815" sldId="260"/>
            <ac:picMk id="5" creationId="{501199DA-D154-DB20-61C8-756520FEC296}"/>
          </ac:picMkLst>
        </pc:picChg>
        <pc:picChg chg="add mod">
          <ac:chgData name="Thomas Smith" userId="9f0d34ff-5dc9-4419-bf44-1324d3bd38ca" providerId="ADAL" clId="{B0D3523C-F1BA-4117-BD96-B7721345E821}" dt="2022-06-14T13:52:56.241" v="3628" actId="1036"/>
          <ac:picMkLst>
            <pc:docMk/>
            <pc:sldMk cId="2923633815" sldId="260"/>
            <ac:picMk id="9" creationId="{210A3D46-347B-BC38-446D-5659BEC58B26}"/>
          </ac:picMkLst>
        </pc:picChg>
        <pc:picChg chg="add del mod">
          <ac:chgData name="Thomas Smith" userId="9f0d34ff-5dc9-4419-bf44-1324d3bd38ca" providerId="ADAL" clId="{B0D3523C-F1BA-4117-BD96-B7721345E821}" dt="2022-05-31T12:58:29.761" v="3253" actId="478"/>
          <ac:picMkLst>
            <pc:docMk/>
            <pc:sldMk cId="2923633815" sldId="260"/>
            <ac:picMk id="11" creationId="{900950C4-26C8-9E21-01C8-E608D9E8D258}"/>
          </ac:picMkLst>
        </pc:picChg>
        <pc:picChg chg="add mod">
          <ac:chgData name="Thomas Smith" userId="9f0d34ff-5dc9-4419-bf44-1324d3bd38ca" providerId="ADAL" clId="{B0D3523C-F1BA-4117-BD96-B7721345E821}" dt="2022-05-20T14:20:02.280" v="627" actId="1076"/>
          <ac:picMkLst>
            <pc:docMk/>
            <pc:sldMk cId="2923633815" sldId="260"/>
            <ac:picMk id="14" creationId="{0C601F29-52F2-E1F6-6566-2364B0FB4C5C}"/>
          </ac:picMkLst>
        </pc:picChg>
        <pc:picChg chg="add mod">
          <ac:chgData name="Thomas Smith" userId="9f0d34ff-5dc9-4419-bf44-1324d3bd38ca" providerId="ADAL" clId="{B0D3523C-F1BA-4117-BD96-B7721345E821}" dt="2022-05-20T14:22:57.349" v="854" actId="1076"/>
          <ac:picMkLst>
            <pc:docMk/>
            <pc:sldMk cId="2923633815" sldId="260"/>
            <ac:picMk id="17" creationId="{D81B51D5-1BC5-2761-A35D-179DA860BBB1}"/>
          </ac:picMkLst>
        </pc:picChg>
        <pc:picChg chg="add mod">
          <ac:chgData name="Thomas Smith" userId="9f0d34ff-5dc9-4419-bf44-1324d3bd38ca" providerId="ADAL" clId="{B0D3523C-F1BA-4117-BD96-B7721345E821}" dt="2022-05-20T14:27:10.500" v="963" actId="1076"/>
          <ac:picMkLst>
            <pc:docMk/>
            <pc:sldMk cId="2923633815" sldId="260"/>
            <ac:picMk id="20" creationId="{C2A3DF9B-1BBC-9F70-7193-F72FAE942FBB}"/>
          </ac:picMkLst>
        </pc:picChg>
      </pc:sldChg>
      <pc:sldChg chg="addSp delSp modSp mod">
        <pc:chgData name="Thomas Smith" userId="9f0d34ff-5dc9-4419-bf44-1324d3bd38ca" providerId="ADAL" clId="{B0D3523C-F1BA-4117-BD96-B7721345E821}" dt="2022-06-14T13:35:33.074" v="3386" actId="20577"/>
        <pc:sldMkLst>
          <pc:docMk/>
          <pc:sldMk cId="1584010587" sldId="261"/>
        </pc:sldMkLst>
        <pc:spChg chg="add mod">
          <ac:chgData name="Thomas Smith" userId="9f0d34ff-5dc9-4419-bf44-1324d3bd38ca" providerId="ADAL" clId="{B0D3523C-F1BA-4117-BD96-B7721345E821}" dt="2022-06-14T10:13:05.393" v="3367" actId="1076"/>
          <ac:spMkLst>
            <pc:docMk/>
            <pc:sldMk cId="1584010587" sldId="261"/>
            <ac:spMk id="15" creationId="{8739080C-1355-8A56-DAF0-012E364C624C}"/>
          </ac:spMkLst>
        </pc:spChg>
        <pc:spChg chg="add mod">
          <ac:chgData name="Thomas Smith" userId="9f0d34ff-5dc9-4419-bf44-1324d3bd38ca" providerId="ADAL" clId="{B0D3523C-F1BA-4117-BD96-B7721345E821}" dt="2022-06-14T13:31:53.932" v="3376" actId="1076"/>
          <ac:spMkLst>
            <pc:docMk/>
            <pc:sldMk cId="1584010587" sldId="261"/>
            <ac:spMk id="17" creationId="{BE64FE0E-69C1-B874-70C9-D772FE9CB6D8}"/>
          </ac:spMkLst>
        </pc:spChg>
        <pc:spChg chg="mod">
          <ac:chgData name="Thomas Smith" userId="9f0d34ff-5dc9-4419-bf44-1324d3bd38ca" providerId="ADAL" clId="{B0D3523C-F1BA-4117-BD96-B7721345E821}" dt="2022-06-14T13:31:01.834" v="3369" actId="1076"/>
          <ac:spMkLst>
            <pc:docMk/>
            <pc:sldMk cId="1584010587" sldId="261"/>
            <ac:spMk id="22" creationId="{49194D2A-F747-BD2A-05E7-3940E849C71C}"/>
          </ac:spMkLst>
        </pc:spChg>
        <pc:spChg chg="del">
          <ac:chgData name="Thomas Smith" userId="9f0d34ff-5dc9-4419-bf44-1324d3bd38ca" providerId="ADAL" clId="{B0D3523C-F1BA-4117-BD96-B7721345E821}" dt="2022-05-31T12:58:40.075" v="3256" actId="478"/>
          <ac:spMkLst>
            <pc:docMk/>
            <pc:sldMk cId="1584010587" sldId="261"/>
            <ac:spMk id="25" creationId="{CB1C3B7A-BF2D-3D84-383C-9CCE464D7481}"/>
          </ac:spMkLst>
        </pc:spChg>
        <pc:spChg chg="mod">
          <ac:chgData name="Thomas Smith" userId="9f0d34ff-5dc9-4419-bf44-1324d3bd38ca" providerId="ADAL" clId="{B0D3523C-F1BA-4117-BD96-B7721345E821}" dt="2022-05-23T11:54:35.271" v="1283" actId="113"/>
          <ac:spMkLst>
            <pc:docMk/>
            <pc:sldMk cId="1584010587" sldId="261"/>
            <ac:spMk id="27" creationId="{1F90AD7E-D2BB-067E-98E4-8F2AD1EE0954}"/>
          </ac:spMkLst>
        </pc:spChg>
        <pc:spChg chg="mod">
          <ac:chgData name="Thomas Smith" userId="9f0d34ff-5dc9-4419-bf44-1324d3bd38ca" providerId="ADAL" clId="{B0D3523C-F1BA-4117-BD96-B7721345E821}" dt="2022-06-14T13:35:33.074" v="3386" actId="20577"/>
          <ac:spMkLst>
            <pc:docMk/>
            <pc:sldMk cId="1584010587" sldId="261"/>
            <ac:spMk id="32" creationId="{DE2F6E90-469D-301B-E6A1-35F8D20C3271}"/>
          </ac:spMkLst>
        </pc:spChg>
        <pc:picChg chg="add mod">
          <ac:chgData name="Thomas Smith" userId="9f0d34ff-5dc9-4419-bf44-1324d3bd38ca" providerId="ADAL" clId="{B0D3523C-F1BA-4117-BD96-B7721345E821}" dt="2022-06-14T10:12:46.470" v="3365" actId="14100"/>
          <ac:picMkLst>
            <pc:docMk/>
            <pc:sldMk cId="1584010587" sldId="261"/>
            <ac:picMk id="2" creationId="{202AA6AF-D7B2-5B24-AACA-22A16CCBA2E3}"/>
          </ac:picMkLst>
        </pc:picChg>
        <pc:picChg chg="add mod">
          <ac:chgData name="Thomas Smith" userId="9f0d34ff-5dc9-4419-bf44-1324d3bd38ca" providerId="ADAL" clId="{B0D3523C-F1BA-4117-BD96-B7721345E821}" dt="2022-06-14T13:31:30.543" v="3371" actId="1076"/>
          <ac:picMkLst>
            <pc:docMk/>
            <pc:sldMk cId="1584010587" sldId="261"/>
            <ac:picMk id="3" creationId="{F1E578B7-CA12-6A48-E353-E19E8B15406A}"/>
          </ac:picMkLst>
        </pc:picChg>
        <pc:picChg chg="mod">
          <ac:chgData name="Thomas Smith" userId="9f0d34ff-5dc9-4419-bf44-1324d3bd38ca" providerId="ADAL" clId="{B0D3523C-F1BA-4117-BD96-B7721345E821}" dt="2022-06-14T13:30:57.542" v="3368" actId="1076"/>
          <ac:picMkLst>
            <pc:docMk/>
            <pc:sldMk cId="1584010587" sldId="261"/>
            <ac:picMk id="14" creationId="{C766F495-985D-F8F6-CEE6-7005B993244B}"/>
          </ac:picMkLst>
        </pc:picChg>
        <pc:picChg chg="del">
          <ac:chgData name="Thomas Smith" userId="9f0d34ff-5dc9-4419-bf44-1324d3bd38ca" providerId="ADAL" clId="{B0D3523C-F1BA-4117-BD96-B7721345E821}" dt="2022-05-31T12:58:36.966" v="3255" actId="478"/>
          <ac:picMkLst>
            <pc:docMk/>
            <pc:sldMk cId="1584010587" sldId="261"/>
            <ac:picMk id="17" creationId="{91F07715-6A42-BEEF-FC37-6CC93DAA520F}"/>
          </ac:picMkLst>
        </pc:picChg>
      </pc:sldChg>
      <pc:sldChg chg="addSp delSp modSp mod">
        <pc:chgData name="Thomas Smith" userId="9f0d34ff-5dc9-4419-bf44-1324d3bd38ca" providerId="ADAL" clId="{B0D3523C-F1BA-4117-BD96-B7721345E821}" dt="2022-06-14T13:52:08.029" v="3624" actId="20577"/>
        <pc:sldMkLst>
          <pc:docMk/>
          <pc:sldMk cId="3625620583" sldId="262"/>
        </pc:sldMkLst>
        <pc:spChg chg="add mod">
          <ac:chgData name="Thomas Smith" userId="9f0d34ff-5dc9-4419-bf44-1324d3bd38ca" providerId="ADAL" clId="{B0D3523C-F1BA-4117-BD96-B7721345E821}" dt="2022-06-14T13:38:33.104" v="3432" actId="5793"/>
          <ac:spMkLst>
            <pc:docMk/>
            <pc:sldMk cId="3625620583" sldId="262"/>
            <ac:spMk id="17" creationId="{571BF25E-82A5-4E8C-5F2A-52C81E257658}"/>
          </ac:spMkLst>
        </pc:spChg>
        <pc:spChg chg="mod">
          <ac:chgData name="Thomas Smith" userId="9f0d34ff-5dc9-4419-bf44-1324d3bd38ca" providerId="ADAL" clId="{B0D3523C-F1BA-4117-BD96-B7721345E821}" dt="2022-06-14T13:52:08.029" v="3624" actId="20577"/>
          <ac:spMkLst>
            <pc:docMk/>
            <pc:sldMk cId="3625620583" sldId="262"/>
            <ac:spMk id="18" creationId="{F8390C32-2462-D8C9-8157-29DDC453622C}"/>
          </ac:spMkLst>
        </pc:spChg>
        <pc:spChg chg="del">
          <ac:chgData name="Thomas Smith" userId="9f0d34ff-5dc9-4419-bf44-1324d3bd38ca" providerId="ADAL" clId="{B0D3523C-F1BA-4117-BD96-B7721345E821}" dt="2022-05-31T12:58:50.742" v="3258" actId="478"/>
          <ac:spMkLst>
            <pc:docMk/>
            <pc:sldMk cId="3625620583" sldId="262"/>
            <ac:spMk id="25" creationId="{CB1C3B7A-BF2D-3D84-383C-9CCE464D7481}"/>
          </ac:spMkLst>
        </pc:spChg>
        <pc:picChg chg="add mod">
          <ac:chgData name="Thomas Smith" userId="9f0d34ff-5dc9-4419-bf44-1324d3bd38ca" providerId="ADAL" clId="{B0D3523C-F1BA-4117-BD96-B7721345E821}" dt="2022-06-14T13:37:50.559" v="3389" actId="1076"/>
          <ac:picMkLst>
            <pc:docMk/>
            <pc:sldMk cId="3625620583" sldId="262"/>
            <ac:picMk id="7" creationId="{B6AE3BD8-3229-22DD-70B0-EE00749725DC}"/>
          </ac:picMkLst>
        </pc:picChg>
        <pc:picChg chg="del">
          <ac:chgData name="Thomas Smith" userId="9f0d34ff-5dc9-4419-bf44-1324d3bd38ca" providerId="ADAL" clId="{B0D3523C-F1BA-4117-BD96-B7721345E821}" dt="2022-05-31T12:58:47.834" v="3257" actId="478"/>
          <ac:picMkLst>
            <pc:docMk/>
            <pc:sldMk cId="3625620583" sldId="262"/>
            <ac:picMk id="17" creationId="{91F07715-6A42-BEEF-FC37-6CC93DAA520F}"/>
          </ac:picMkLst>
        </pc:picChg>
      </pc:sldChg>
      <pc:sldChg chg="addSp delSp modSp mod">
        <pc:chgData name="Thomas Smith" userId="9f0d34ff-5dc9-4419-bf44-1324d3bd38ca" providerId="ADAL" clId="{B0D3523C-F1BA-4117-BD96-B7721345E821}" dt="2022-06-14T13:51:56.644" v="3620" actId="20577"/>
        <pc:sldMkLst>
          <pc:docMk/>
          <pc:sldMk cId="3472326770" sldId="263"/>
        </pc:sldMkLst>
        <pc:spChg chg="add mod">
          <ac:chgData name="Thomas Smith" userId="9f0d34ff-5dc9-4419-bf44-1324d3bd38ca" providerId="ADAL" clId="{B0D3523C-F1BA-4117-BD96-B7721345E821}" dt="2022-06-14T13:50:22.248" v="3440" actId="1076"/>
          <ac:spMkLst>
            <pc:docMk/>
            <pc:sldMk cId="3472326770" sldId="263"/>
            <ac:spMk id="17" creationId="{7D2EDF4E-C588-B005-368F-01D0AC966303}"/>
          </ac:spMkLst>
        </pc:spChg>
        <pc:spChg chg="mod">
          <ac:chgData name="Thomas Smith" userId="9f0d34ff-5dc9-4419-bf44-1324d3bd38ca" providerId="ADAL" clId="{B0D3523C-F1BA-4117-BD96-B7721345E821}" dt="2022-06-14T13:51:56.644" v="3620" actId="20577"/>
          <ac:spMkLst>
            <pc:docMk/>
            <pc:sldMk cId="3472326770" sldId="263"/>
            <ac:spMk id="18" creationId="{F8390C32-2462-D8C9-8157-29DDC453622C}"/>
          </ac:spMkLst>
        </pc:spChg>
        <pc:spChg chg="mod">
          <ac:chgData name="Thomas Smith" userId="9f0d34ff-5dc9-4419-bf44-1324d3bd38ca" providerId="ADAL" clId="{B0D3523C-F1BA-4117-BD96-B7721345E821}" dt="2022-06-14T13:50:16.593" v="3438" actId="1076"/>
          <ac:spMkLst>
            <pc:docMk/>
            <pc:sldMk cId="3472326770" sldId="263"/>
            <ac:spMk id="19" creationId="{D5808A17-51D8-0FA4-D39E-84D836494118}"/>
          </ac:spMkLst>
        </pc:spChg>
        <pc:spChg chg="add mod">
          <ac:chgData name="Thomas Smith" userId="9f0d34ff-5dc9-4419-bf44-1324d3bd38ca" providerId="ADAL" clId="{B0D3523C-F1BA-4117-BD96-B7721345E821}" dt="2022-06-14T13:51:23.487" v="3613" actId="20577"/>
          <ac:spMkLst>
            <pc:docMk/>
            <pc:sldMk cId="3472326770" sldId="263"/>
            <ac:spMk id="24" creationId="{532E283C-5BAF-6B5C-E76A-162607CC7845}"/>
          </ac:spMkLst>
        </pc:spChg>
        <pc:spChg chg="del">
          <ac:chgData name="Thomas Smith" userId="9f0d34ff-5dc9-4419-bf44-1324d3bd38ca" providerId="ADAL" clId="{B0D3523C-F1BA-4117-BD96-B7721345E821}" dt="2022-05-31T12:58:59.820" v="3260" actId="478"/>
          <ac:spMkLst>
            <pc:docMk/>
            <pc:sldMk cId="3472326770" sldId="263"/>
            <ac:spMk id="25" creationId="{CB1C3B7A-BF2D-3D84-383C-9CCE464D7481}"/>
          </ac:spMkLst>
        </pc:spChg>
        <pc:picChg chg="add mod">
          <ac:chgData name="Thomas Smith" userId="9f0d34ff-5dc9-4419-bf44-1324d3bd38ca" providerId="ADAL" clId="{B0D3523C-F1BA-4117-BD96-B7721345E821}" dt="2022-06-14T13:50:18.644" v="3439" actId="1076"/>
          <ac:picMkLst>
            <pc:docMk/>
            <pc:sldMk cId="3472326770" sldId="263"/>
            <ac:picMk id="2" creationId="{ED530C1A-716A-84DB-63C1-E88FCF05B3F7}"/>
          </ac:picMkLst>
        </pc:picChg>
        <pc:picChg chg="add mod">
          <ac:chgData name="Thomas Smith" userId="9f0d34ff-5dc9-4419-bf44-1324d3bd38ca" providerId="ADAL" clId="{B0D3523C-F1BA-4117-BD96-B7721345E821}" dt="2022-06-14T13:50:29.921" v="3443" actId="1076"/>
          <ac:picMkLst>
            <pc:docMk/>
            <pc:sldMk cId="3472326770" sldId="263"/>
            <ac:picMk id="7" creationId="{2CB6194A-1CC0-249A-50A9-2AEE48CEB615}"/>
          </ac:picMkLst>
        </pc:picChg>
        <pc:picChg chg="del">
          <ac:chgData name="Thomas Smith" userId="9f0d34ff-5dc9-4419-bf44-1324d3bd38ca" providerId="ADAL" clId="{B0D3523C-F1BA-4117-BD96-B7721345E821}" dt="2022-05-31T12:58:56.623" v="3259" actId="478"/>
          <ac:picMkLst>
            <pc:docMk/>
            <pc:sldMk cId="3472326770" sldId="263"/>
            <ac:picMk id="17" creationId="{91F07715-6A42-BEEF-FC37-6CC93DAA520F}"/>
          </ac:picMkLst>
        </pc:picChg>
        <pc:picChg chg="mod">
          <ac:chgData name="Thomas Smith" userId="9f0d34ff-5dc9-4419-bf44-1324d3bd38ca" providerId="ADAL" clId="{B0D3523C-F1BA-4117-BD96-B7721345E821}" dt="2022-06-14T13:50:12.941" v="3437" actId="1076"/>
          <ac:picMkLst>
            <pc:docMk/>
            <pc:sldMk cId="3472326770" sldId="263"/>
            <ac:picMk id="1032" creationId="{013EBE4E-0048-FFD6-E581-D8178D22FF45}"/>
          </ac:picMkLst>
        </pc:picChg>
      </pc:sldChg>
      <pc:sldChg chg="addSp delSp modSp mod">
        <pc:chgData name="Thomas Smith" userId="9f0d34ff-5dc9-4419-bf44-1324d3bd38ca" providerId="ADAL" clId="{B0D3523C-F1BA-4117-BD96-B7721345E821}" dt="2022-06-14T13:53:41.827" v="3637" actId="20577"/>
        <pc:sldMkLst>
          <pc:docMk/>
          <pc:sldMk cId="536834094" sldId="264"/>
        </pc:sldMkLst>
        <pc:spChg chg="add mod">
          <ac:chgData name="Thomas Smith" userId="9f0d34ff-5dc9-4419-bf44-1324d3bd38ca" providerId="ADAL" clId="{B0D3523C-F1BA-4117-BD96-B7721345E821}" dt="2022-06-14T13:53:37.035" v="3633" actId="1036"/>
          <ac:spMkLst>
            <pc:docMk/>
            <pc:sldMk cId="536834094" sldId="264"/>
            <ac:spMk id="17" creationId="{0A937F96-711C-CD8D-CA70-5B4312657756}"/>
          </ac:spMkLst>
        </pc:spChg>
        <pc:spChg chg="mod">
          <ac:chgData name="Thomas Smith" userId="9f0d34ff-5dc9-4419-bf44-1324d3bd38ca" providerId="ADAL" clId="{B0D3523C-F1BA-4117-BD96-B7721345E821}" dt="2022-06-14T13:53:41.827" v="3637" actId="20577"/>
          <ac:spMkLst>
            <pc:docMk/>
            <pc:sldMk cId="536834094" sldId="264"/>
            <ac:spMk id="18" creationId="{F8390C32-2462-D8C9-8157-29DDC453622C}"/>
          </ac:spMkLst>
        </pc:spChg>
        <pc:spChg chg="del mod">
          <ac:chgData name="Thomas Smith" userId="9f0d34ff-5dc9-4419-bf44-1324d3bd38ca" providerId="ADAL" clId="{B0D3523C-F1BA-4117-BD96-B7721345E821}" dt="2022-05-31T12:59:07.041" v="3263" actId="478"/>
          <ac:spMkLst>
            <pc:docMk/>
            <pc:sldMk cId="536834094" sldId="264"/>
            <ac:spMk id="25" creationId="{CB1C3B7A-BF2D-3D84-383C-9CCE464D7481}"/>
          </ac:spMkLst>
        </pc:spChg>
        <pc:picChg chg="add mod">
          <ac:chgData name="Thomas Smith" userId="9f0d34ff-5dc9-4419-bf44-1324d3bd38ca" providerId="ADAL" clId="{B0D3523C-F1BA-4117-BD96-B7721345E821}" dt="2022-06-14T13:53:01.825" v="3630" actId="1076"/>
          <ac:picMkLst>
            <pc:docMk/>
            <pc:sldMk cId="536834094" sldId="264"/>
            <ac:picMk id="4" creationId="{1E947FD2-9408-29D5-4DF8-6639F559F787}"/>
          </ac:picMkLst>
        </pc:picChg>
        <pc:picChg chg="del">
          <ac:chgData name="Thomas Smith" userId="9f0d34ff-5dc9-4419-bf44-1324d3bd38ca" providerId="ADAL" clId="{B0D3523C-F1BA-4117-BD96-B7721345E821}" dt="2022-05-31T12:59:03.863" v="3261" actId="478"/>
          <ac:picMkLst>
            <pc:docMk/>
            <pc:sldMk cId="536834094" sldId="264"/>
            <ac:picMk id="17" creationId="{91F07715-6A42-BEEF-FC37-6CC93DAA520F}"/>
          </ac:picMkLst>
        </pc:picChg>
      </pc:sldChg>
      <pc:sldChg chg="addSp delSp modSp mod">
        <pc:chgData name="Thomas Smith" userId="9f0d34ff-5dc9-4419-bf44-1324d3bd38ca" providerId="ADAL" clId="{B0D3523C-F1BA-4117-BD96-B7721345E821}" dt="2022-06-14T14:19:10.093" v="4085" actId="20577"/>
        <pc:sldMkLst>
          <pc:docMk/>
          <pc:sldMk cId="1980651617" sldId="265"/>
        </pc:sldMkLst>
        <pc:spChg chg="mod">
          <ac:chgData name="Thomas Smith" userId="9f0d34ff-5dc9-4419-bf44-1324d3bd38ca" providerId="ADAL" clId="{B0D3523C-F1BA-4117-BD96-B7721345E821}" dt="2022-05-23T12:53:17.669" v="1782" actId="20577"/>
          <ac:spMkLst>
            <pc:docMk/>
            <pc:sldMk cId="1980651617" sldId="265"/>
            <ac:spMk id="6" creationId="{98BCC8D1-F9C1-3B91-EB2D-C41C592088CB}"/>
          </ac:spMkLst>
        </pc:spChg>
        <pc:spChg chg="add mod">
          <ac:chgData name="Thomas Smith" userId="9f0d34ff-5dc9-4419-bf44-1324d3bd38ca" providerId="ADAL" clId="{B0D3523C-F1BA-4117-BD96-B7721345E821}" dt="2022-06-14T14:18:00.389" v="4081" actId="1076"/>
          <ac:spMkLst>
            <pc:docMk/>
            <pc:sldMk cId="1980651617" sldId="265"/>
            <ac:spMk id="17" creationId="{D85AF187-915F-E712-061D-95487672A8B9}"/>
          </ac:spMkLst>
        </pc:spChg>
        <pc:spChg chg="mod">
          <ac:chgData name="Thomas Smith" userId="9f0d34ff-5dc9-4419-bf44-1324d3bd38ca" providerId="ADAL" clId="{B0D3523C-F1BA-4117-BD96-B7721345E821}" dt="2022-06-14T14:19:10.093" v="4085" actId="20577"/>
          <ac:spMkLst>
            <pc:docMk/>
            <pc:sldMk cId="1980651617" sldId="265"/>
            <ac:spMk id="18" creationId="{F8390C32-2462-D8C9-8157-29DDC453622C}"/>
          </ac:spMkLst>
        </pc:spChg>
        <pc:spChg chg="del">
          <ac:chgData name="Thomas Smith" userId="9f0d34ff-5dc9-4419-bf44-1324d3bd38ca" providerId="ADAL" clId="{B0D3523C-F1BA-4117-BD96-B7721345E821}" dt="2022-05-31T12:59:31.029" v="3270" actId="478"/>
          <ac:spMkLst>
            <pc:docMk/>
            <pc:sldMk cId="1980651617" sldId="265"/>
            <ac:spMk id="25" creationId="{CB1C3B7A-BF2D-3D84-383C-9CCE464D7481}"/>
          </ac:spMkLst>
        </pc:spChg>
        <pc:picChg chg="add mod">
          <ac:chgData name="Thomas Smith" userId="9f0d34ff-5dc9-4419-bf44-1324d3bd38ca" providerId="ADAL" clId="{B0D3523C-F1BA-4117-BD96-B7721345E821}" dt="2022-06-14T14:17:46.554" v="4079" actId="1076"/>
          <ac:picMkLst>
            <pc:docMk/>
            <pc:sldMk cId="1980651617" sldId="265"/>
            <ac:picMk id="2" creationId="{FC7227FF-AA19-0F0E-C7CF-1C745D7B43D4}"/>
          </ac:picMkLst>
        </pc:picChg>
        <pc:picChg chg="del">
          <ac:chgData name="Thomas Smith" userId="9f0d34ff-5dc9-4419-bf44-1324d3bd38ca" providerId="ADAL" clId="{B0D3523C-F1BA-4117-BD96-B7721345E821}" dt="2022-05-31T12:59:27.704" v="3269" actId="478"/>
          <ac:picMkLst>
            <pc:docMk/>
            <pc:sldMk cId="1980651617" sldId="265"/>
            <ac:picMk id="17" creationId="{91F07715-6A42-BEEF-FC37-6CC93DAA520F}"/>
          </ac:picMkLst>
        </pc:picChg>
      </pc:sldChg>
      <pc:sldChg chg="addSp delSp modSp mod">
        <pc:chgData name="Thomas Smith" userId="9f0d34ff-5dc9-4419-bf44-1324d3bd38ca" providerId="ADAL" clId="{B0D3523C-F1BA-4117-BD96-B7721345E821}" dt="2022-06-14T14:22:16.653" v="4099" actId="1036"/>
        <pc:sldMkLst>
          <pc:docMk/>
          <pc:sldMk cId="415525797" sldId="266"/>
        </pc:sldMkLst>
        <pc:spChg chg="mod">
          <ac:chgData name="Thomas Smith" userId="9f0d34ff-5dc9-4419-bf44-1324d3bd38ca" providerId="ADAL" clId="{B0D3523C-F1BA-4117-BD96-B7721345E821}" dt="2022-05-23T12:53:10.984" v="1774" actId="20577"/>
          <ac:spMkLst>
            <pc:docMk/>
            <pc:sldMk cId="415525797" sldId="266"/>
            <ac:spMk id="6" creationId="{98BCC8D1-F9C1-3B91-EB2D-C41C592088CB}"/>
          </ac:spMkLst>
        </pc:spChg>
        <pc:spChg chg="add mod">
          <ac:chgData name="Thomas Smith" userId="9f0d34ff-5dc9-4419-bf44-1324d3bd38ca" providerId="ADAL" clId="{B0D3523C-F1BA-4117-BD96-B7721345E821}" dt="2022-06-14T14:20:44.078" v="4093" actId="1076"/>
          <ac:spMkLst>
            <pc:docMk/>
            <pc:sldMk cId="415525797" sldId="266"/>
            <ac:spMk id="17" creationId="{D2BCE4E6-CA61-377D-F9E4-7F5D77447DC5}"/>
          </ac:spMkLst>
        </pc:spChg>
        <pc:spChg chg="mod">
          <ac:chgData name="Thomas Smith" userId="9f0d34ff-5dc9-4419-bf44-1324d3bd38ca" providerId="ADAL" clId="{B0D3523C-F1BA-4117-BD96-B7721345E821}" dt="2022-06-14T14:20:35.956" v="4091" actId="1076"/>
          <ac:spMkLst>
            <pc:docMk/>
            <pc:sldMk cId="415525797" sldId="266"/>
            <ac:spMk id="18" creationId="{F8390C32-2462-D8C9-8157-29DDC453622C}"/>
          </ac:spMkLst>
        </pc:spChg>
        <pc:spChg chg="mod">
          <ac:chgData name="Thomas Smith" userId="9f0d34ff-5dc9-4419-bf44-1324d3bd38ca" providerId="ADAL" clId="{B0D3523C-F1BA-4117-BD96-B7721345E821}" dt="2022-06-14T14:20:30.358" v="4090" actId="1076"/>
          <ac:spMkLst>
            <pc:docMk/>
            <pc:sldMk cId="415525797" sldId="266"/>
            <ac:spMk id="23" creationId="{1D12D11A-F2E9-0EC6-22DD-EB4C6A5533FE}"/>
          </ac:spMkLst>
        </pc:spChg>
        <pc:spChg chg="add mod">
          <ac:chgData name="Thomas Smith" userId="9f0d34ff-5dc9-4419-bf44-1324d3bd38ca" providerId="ADAL" clId="{B0D3523C-F1BA-4117-BD96-B7721345E821}" dt="2022-06-14T14:21:19.252" v="4096" actId="1076"/>
          <ac:spMkLst>
            <pc:docMk/>
            <pc:sldMk cId="415525797" sldId="266"/>
            <ac:spMk id="24" creationId="{9B5E10ED-3750-8EB1-59CF-63D38FE97556}"/>
          </ac:spMkLst>
        </pc:spChg>
        <pc:spChg chg="del">
          <ac:chgData name="Thomas Smith" userId="9f0d34ff-5dc9-4419-bf44-1324d3bd38ca" providerId="ADAL" clId="{B0D3523C-F1BA-4117-BD96-B7721345E821}" dt="2022-05-31T12:59:37.359" v="3272" actId="478"/>
          <ac:spMkLst>
            <pc:docMk/>
            <pc:sldMk cId="415525797" sldId="266"/>
            <ac:spMk id="25" creationId="{CB1C3B7A-BF2D-3D84-383C-9CCE464D7481}"/>
          </ac:spMkLst>
        </pc:spChg>
        <pc:grpChg chg="mod">
          <ac:chgData name="Thomas Smith" userId="9f0d34ff-5dc9-4419-bf44-1324d3bd38ca" providerId="ADAL" clId="{B0D3523C-F1BA-4117-BD96-B7721345E821}" dt="2022-06-14T14:20:30.358" v="4090" actId="1076"/>
          <ac:grpSpMkLst>
            <pc:docMk/>
            <pc:sldMk cId="415525797" sldId="266"/>
            <ac:grpSpMk id="20" creationId="{95A63D6B-D70C-F7B0-D7E3-0FE94A128C6F}"/>
          </ac:grpSpMkLst>
        </pc:grpChg>
        <pc:picChg chg="add mod">
          <ac:chgData name="Thomas Smith" userId="9f0d34ff-5dc9-4419-bf44-1324d3bd38ca" providerId="ADAL" clId="{B0D3523C-F1BA-4117-BD96-B7721345E821}" dt="2022-06-14T14:20:37.994" v="4092" actId="1076"/>
          <ac:picMkLst>
            <pc:docMk/>
            <pc:sldMk cId="415525797" sldId="266"/>
            <ac:picMk id="4" creationId="{1F3A8465-5E8B-E758-11B4-77F363CA040D}"/>
          </ac:picMkLst>
        </pc:picChg>
        <pc:picChg chg="add mod">
          <ac:chgData name="Thomas Smith" userId="9f0d34ff-5dc9-4419-bf44-1324d3bd38ca" providerId="ADAL" clId="{B0D3523C-F1BA-4117-BD96-B7721345E821}" dt="2022-06-14T14:22:16.653" v="4099" actId="1036"/>
          <ac:picMkLst>
            <pc:docMk/>
            <pc:sldMk cId="415525797" sldId="266"/>
            <ac:picMk id="5" creationId="{F39382D7-DF53-5DEF-AD91-75F2ECBFF1FB}"/>
          </ac:picMkLst>
        </pc:picChg>
        <pc:picChg chg="del">
          <ac:chgData name="Thomas Smith" userId="9f0d34ff-5dc9-4419-bf44-1324d3bd38ca" providerId="ADAL" clId="{B0D3523C-F1BA-4117-BD96-B7721345E821}" dt="2022-05-31T12:59:34.522" v="3271" actId="478"/>
          <ac:picMkLst>
            <pc:docMk/>
            <pc:sldMk cId="415525797" sldId="266"/>
            <ac:picMk id="17" creationId="{91F07715-6A42-BEEF-FC37-6CC93DAA520F}"/>
          </ac:picMkLst>
        </pc:picChg>
        <pc:picChg chg="mod">
          <ac:chgData name="Thomas Smith" userId="9f0d34ff-5dc9-4419-bf44-1324d3bd38ca" providerId="ADAL" clId="{B0D3523C-F1BA-4117-BD96-B7721345E821}" dt="2022-06-14T14:20:30.358" v="4090" actId="1076"/>
          <ac:picMkLst>
            <pc:docMk/>
            <pc:sldMk cId="415525797" sldId="266"/>
            <ac:picMk id="21" creationId="{372D0B68-0459-482B-5B7D-14E8F0014A0F}"/>
          </ac:picMkLst>
        </pc:picChg>
      </pc:sldChg>
      <pc:sldChg chg="addSp delSp modSp new mod">
        <pc:chgData name="Thomas Smith" userId="9f0d34ff-5dc9-4419-bf44-1324d3bd38ca" providerId="ADAL" clId="{B0D3523C-F1BA-4117-BD96-B7721345E821}" dt="2022-06-14T14:00:43.735" v="3854" actId="20577"/>
        <pc:sldMkLst>
          <pc:docMk/>
          <pc:sldMk cId="294120101" sldId="267"/>
        </pc:sldMkLst>
        <pc:spChg chg="del">
          <ac:chgData name="Thomas Smith" userId="9f0d34ff-5dc9-4419-bf44-1324d3bd38ca" providerId="ADAL" clId="{B0D3523C-F1BA-4117-BD96-B7721345E821}" dt="2022-05-23T11:49:41.441" v="1079" actId="478"/>
          <ac:spMkLst>
            <pc:docMk/>
            <pc:sldMk cId="294120101" sldId="267"/>
            <ac:spMk id="2" creationId="{8D49C9E0-45A9-3188-0AA4-7797259F7BBB}"/>
          </ac:spMkLst>
        </pc:spChg>
        <pc:spChg chg="del">
          <ac:chgData name="Thomas Smith" userId="9f0d34ff-5dc9-4419-bf44-1324d3bd38ca" providerId="ADAL" clId="{B0D3523C-F1BA-4117-BD96-B7721345E821}" dt="2022-05-23T11:49:42.565" v="1080" actId="478"/>
          <ac:spMkLst>
            <pc:docMk/>
            <pc:sldMk cId="294120101" sldId="267"/>
            <ac:spMk id="3" creationId="{A7DA6E53-AC52-A1E0-6079-F7F11040C329}"/>
          </ac:spMkLst>
        </pc:spChg>
        <pc:spChg chg="add mod">
          <ac:chgData name="Thomas Smith" userId="9f0d34ff-5dc9-4419-bf44-1324d3bd38ca" providerId="ADAL" clId="{B0D3523C-F1BA-4117-BD96-B7721345E821}" dt="2022-05-23T13:10:11.803" v="2129" actId="20577"/>
          <ac:spMkLst>
            <pc:docMk/>
            <pc:sldMk cId="294120101" sldId="267"/>
            <ac:spMk id="4" creationId="{B0E946EB-0187-680D-C99B-AB2A5F32A027}"/>
          </ac:spMkLst>
        </pc:spChg>
        <pc:spChg chg="add mod">
          <ac:chgData name="Thomas Smith" userId="9f0d34ff-5dc9-4419-bf44-1324d3bd38ca" providerId="ADAL" clId="{B0D3523C-F1BA-4117-BD96-B7721345E821}" dt="2022-05-23T11:54:02.375" v="1279" actId="20577"/>
          <ac:spMkLst>
            <pc:docMk/>
            <pc:sldMk cId="294120101" sldId="267"/>
            <ac:spMk id="7" creationId="{FE623FB7-99F2-AB81-4832-01AC24A8768F}"/>
          </ac:spMkLst>
        </pc:spChg>
        <pc:spChg chg="add mod">
          <ac:chgData name="Thomas Smith" userId="9f0d34ff-5dc9-4419-bf44-1324d3bd38ca" providerId="ADAL" clId="{B0D3523C-F1BA-4117-BD96-B7721345E821}" dt="2022-05-23T12:41:13.150" v="1440" actId="20577"/>
          <ac:spMkLst>
            <pc:docMk/>
            <pc:sldMk cId="294120101" sldId="267"/>
            <ac:spMk id="8" creationId="{CFFE62C8-A9A2-51CE-DCF5-3DAD2A918244}"/>
          </ac:spMkLst>
        </pc:spChg>
        <pc:spChg chg="add mod">
          <ac:chgData name="Thomas Smith" userId="9f0d34ff-5dc9-4419-bf44-1324d3bd38ca" providerId="ADAL" clId="{B0D3523C-F1BA-4117-BD96-B7721345E821}" dt="2022-05-23T12:47:48.741" v="1617" actId="20577"/>
          <ac:spMkLst>
            <pc:docMk/>
            <pc:sldMk cId="294120101" sldId="267"/>
            <ac:spMk id="13" creationId="{CC2D192F-199B-9C6D-E7AF-49412EB8198D}"/>
          </ac:spMkLst>
        </pc:spChg>
        <pc:spChg chg="add mod">
          <ac:chgData name="Thomas Smith" userId="9f0d34ff-5dc9-4419-bf44-1324d3bd38ca" providerId="ADAL" clId="{B0D3523C-F1BA-4117-BD96-B7721345E821}" dt="2022-05-23T12:50:36.316" v="1766" actId="20577"/>
          <ac:spMkLst>
            <pc:docMk/>
            <pc:sldMk cId="294120101" sldId="267"/>
            <ac:spMk id="16" creationId="{C4F21205-90B1-4595-DBDC-D6F96E5AA0D5}"/>
          </ac:spMkLst>
        </pc:spChg>
        <pc:spChg chg="add mod">
          <ac:chgData name="Thomas Smith" userId="9f0d34ff-5dc9-4419-bf44-1324d3bd38ca" providerId="ADAL" clId="{B0D3523C-F1BA-4117-BD96-B7721345E821}" dt="2022-05-23T12:55:29.606" v="1927" actId="20577"/>
          <ac:spMkLst>
            <pc:docMk/>
            <pc:sldMk cId="294120101" sldId="267"/>
            <ac:spMk id="19" creationId="{C3FFA765-2E7B-FF1D-0B04-24EB21E3F962}"/>
          </ac:spMkLst>
        </pc:spChg>
        <pc:spChg chg="add mod">
          <ac:chgData name="Thomas Smith" userId="9f0d34ff-5dc9-4419-bf44-1324d3bd38ca" providerId="ADAL" clId="{B0D3523C-F1BA-4117-BD96-B7721345E821}" dt="2022-06-14T13:56:34.383" v="3774" actId="20577"/>
          <ac:spMkLst>
            <pc:docMk/>
            <pc:sldMk cId="294120101" sldId="267"/>
            <ac:spMk id="20" creationId="{303B3D41-353C-2A35-A73F-784B2776F1A7}"/>
          </ac:spMkLst>
        </pc:spChg>
        <pc:spChg chg="add mod">
          <ac:chgData name="Thomas Smith" userId="9f0d34ff-5dc9-4419-bf44-1324d3bd38ca" providerId="ADAL" clId="{B0D3523C-F1BA-4117-BD96-B7721345E821}" dt="2022-05-23T12:58:42.439" v="2094" actId="20577"/>
          <ac:spMkLst>
            <pc:docMk/>
            <pc:sldMk cId="294120101" sldId="267"/>
            <ac:spMk id="22" creationId="{6C1BBA0A-7F03-AD1B-3B21-7BEA6CC0BC5A}"/>
          </ac:spMkLst>
        </pc:spChg>
        <pc:spChg chg="add del mod">
          <ac:chgData name="Thomas Smith" userId="9f0d34ff-5dc9-4419-bf44-1324d3bd38ca" providerId="ADAL" clId="{B0D3523C-F1BA-4117-BD96-B7721345E821}" dt="2022-05-31T12:59:17.183" v="3266" actId="478"/>
          <ac:spMkLst>
            <pc:docMk/>
            <pc:sldMk cId="294120101" sldId="267"/>
            <ac:spMk id="23" creationId="{0D83F33A-8DEC-5F42-5617-47E5413FE917}"/>
          </ac:spMkLst>
        </pc:spChg>
        <pc:spChg chg="add mod">
          <ac:chgData name="Thomas Smith" userId="9f0d34ff-5dc9-4419-bf44-1324d3bd38ca" providerId="ADAL" clId="{B0D3523C-F1BA-4117-BD96-B7721345E821}" dt="2022-06-14T13:58:31.367" v="3848" actId="20577"/>
          <ac:spMkLst>
            <pc:docMk/>
            <pc:sldMk cId="294120101" sldId="267"/>
            <ac:spMk id="23" creationId="{D367D851-4209-3813-4547-A9DA2B6844F1}"/>
          </ac:spMkLst>
        </pc:spChg>
        <pc:spChg chg="add mod">
          <ac:chgData name="Thomas Smith" userId="9f0d34ff-5dc9-4419-bf44-1324d3bd38ca" providerId="ADAL" clId="{B0D3523C-F1BA-4117-BD96-B7721345E821}" dt="2022-06-14T14:00:43.735" v="3854" actId="20577"/>
          <ac:spMkLst>
            <pc:docMk/>
            <pc:sldMk cId="294120101" sldId="267"/>
            <ac:spMk id="25" creationId="{BFD79446-BE2B-8020-C32A-A5738E20E1C8}"/>
          </ac:spMkLst>
        </pc:spChg>
        <pc:picChg chg="add mod">
          <ac:chgData name="Thomas Smith" userId="9f0d34ff-5dc9-4419-bf44-1324d3bd38ca" providerId="ADAL" clId="{B0D3523C-F1BA-4117-BD96-B7721345E821}" dt="2022-06-14T13:55:48.841" v="3640" actId="1076"/>
          <ac:picMkLst>
            <pc:docMk/>
            <pc:sldMk cId="294120101" sldId="267"/>
            <ac:picMk id="3" creationId="{0F1C6EE9-8D82-95C4-15AE-16CCD604AF19}"/>
          </ac:picMkLst>
        </pc:picChg>
        <pc:picChg chg="add mod">
          <ac:chgData name="Thomas Smith" userId="9f0d34ff-5dc9-4419-bf44-1324d3bd38ca" providerId="ADAL" clId="{B0D3523C-F1BA-4117-BD96-B7721345E821}" dt="2022-05-23T11:51:10.858" v="1084" actId="1076"/>
          <ac:picMkLst>
            <pc:docMk/>
            <pc:sldMk cId="294120101" sldId="267"/>
            <ac:picMk id="6" creationId="{0D46AB81-7958-CE9A-DD78-3B2CA941AF15}"/>
          </ac:picMkLst>
        </pc:picChg>
        <pc:picChg chg="add mod">
          <ac:chgData name="Thomas Smith" userId="9f0d34ff-5dc9-4419-bf44-1324d3bd38ca" providerId="ADAL" clId="{B0D3523C-F1BA-4117-BD96-B7721345E821}" dt="2022-06-14T13:57:51.693" v="3777" actId="1076"/>
          <ac:picMkLst>
            <pc:docMk/>
            <pc:sldMk cId="294120101" sldId="267"/>
            <ac:picMk id="9" creationId="{8ECB18B3-1BCC-8023-94BF-F16FFC114655}"/>
          </ac:picMkLst>
        </pc:picChg>
        <pc:picChg chg="add mod">
          <ac:chgData name="Thomas Smith" userId="9f0d34ff-5dc9-4419-bf44-1324d3bd38ca" providerId="ADAL" clId="{B0D3523C-F1BA-4117-BD96-B7721345E821}" dt="2022-05-23T12:39:10.844" v="1290" actId="1076"/>
          <ac:picMkLst>
            <pc:docMk/>
            <pc:sldMk cId="294120101" sldId="267"/>
            <ac:picMk id="10" creationId="{9335061B-1F06-8BFA-24DD-887B73A58F63}"/>
          </ac:picMkLst>
        </pc:picChg>
        <pc:picChg chg="add mod">
          <ac:chgData name="Thomas Smith" userId="9f0d34ff-5dc9-4419-bf44-1324d3bd38ca" providerId="ADAL" clId="{B0D3523C-F1BA-4117-BD96-B7721345E821}" dt="2022-05-23T12:45:04.889" v="1445" actId="1076"/>
          <ac:picMkLst>
            <pc:docMk/>
            <pc:sldMk cId="294120101" sldId="267"/>
            <ac:picMk id="12" creationId="{C47FB41D-9FEF-DD09-61A0-B251203F1920}"/>
          </ac:picMkLst>
        </pc:picChg>
        <pc:picChg chg="add mod">
          <ac:chgData name="Thomas Smith" userId="9f0d34ff-5dc9-4419-bf44-1324d3bd38ca" providerId="ADAL" clId="{B0D3523C-F1BA-4117-BD96-B7721345E821}" dt="2022-05-23T12:49:18.163" v="1621" actId="14100"/>
          <ac:picMkLst>
            <pc:docMk/>
            <pc:sldMk cId="294120101" sldId="267"/>
            <ac:picMk id="15" creationId="{7CEF3348-FFFE-3A53-3825-0B230610F16B}"/>
          </ac:picMkLst>
        </pc:picChg>
        <pc:picChg chg="add mod">
          <ac:chgData name="Thomas Smith" userId="9f0d34ff-5dc9-4419-bf44-1324d3bd38ca" providerId="ADAL" clId="{B0D3523C-F1BA-4117-BD96-B7721345E821}" dt="2022-05-23T12:53:59.130" v="1785" actId="1076"/>
          <ac:picMkLst>
            <pc:docMk/>
            <pc:sldMk cId="294120101" sldId="267"/>
            <ac:picMk id="18" creationId="{EC29D336-123C-FA56-0CA3-5153CD00861D}"/>
          </ac:picMkLst>
        </pc:picChg>
        <pc:picChg chg="add mod">
          <ac:chgData name="Thomas Smith" userId="9f0d34ff-5dc9-4419-bf44-1324d3bd38ca" providerId="ADAL" clId="{B0D3523C-F1BA-4117-BD96-B7721345E821}" dt="2022-05-23T12:57:09.940" v="1930" actId="1076"/>
          <ac:picMkLst>
            <pc:docMk/>
            <pc:sldMk cId="294120101" sldId="267"/>
            <ac:picMk id="21" creationId="{4BB2C3FD-2D4A-4D7B-E4F2-74A69210A188}"/>
          </ac:picMkLst>
        </pc:picChg>
        <pc:picChg chg="add del mod">
          <ac:chgData name="Thomas Smith" userId="9f0d34ff-5dc9-4419-bf44-1324d3bd38ca" providerId="ADAL" clId="{B0D3523C-F1BA-4117-BD96-B7721345E821}" dt="2022-05-31T12:59:13.641" v="3264" actId="478"/>
          <ac:picMkLst>
            <pc:docMk/>
            <pc:sldMk cId="294120101" sldId="267"/>
            <ac:picMk id="24" creationId="{E3F61AAF-C2B0-1F04-5AC7-6CCFB0EE78BA}"/>
          </ac:picMkLst>
        </pc:picChg>
      </pc:sldChg>
      <pc:sldChg chg="addSp delSp modSp mod">
        <pc:chgData name="Thomas Smith" userId="9f0d34ff-5dc9-4419-bf44-1324d3bd38ca" providerId="ADAL" clId="{B0D3523C-F1BA-4117-BD96-B7721345E821}" dt="2022-06-14T14:28:16.959" v="4192" actId="20577"/>
        <pc:sldMkLst>
          <pc:docMk/>
          <pc:sldMk cId="1439417899" sldId="268"/>
        </pc:sldMkLst>
        <pc:spChg chg="mod">
          <ac:chgData name="Thomas Smith" userId="9f0d34ff-5dc9-4419-bf44-1324d3bd38ca" providerId="ADAL" clId="{B0D3523C-F1BA-4117-BD96-B7721345E821}" dt="2022-06-14T14:28:13.136" v="4184" actId="20577"/>
          <ac:spMkLst>
            <pc:docMk/>
            <pc:sldMk cId="1439417899" sldId="268"/>
            <ac:spMk id="6" creationId="{98BCC8D1-F9C1-3B91-EB2D-C41C592088CB}"/>
          </ac:spMkLst>
        </pc:spChg>
        <pc:spChg chg="add mod">
          <ac:chgData name="Thomas Smith" userId="9f0d34ff-5dc9-4419-bf44-1324d3bd38ca" providerId="ADAL" clId="{B0D3523C-F1BA-4117-BD96-B7721345E821}" dt="2022-06-14T14:23:48.069" v="4106" actId="1076"/>
          <ac:spMkLst>
            <pc:docMk/>
            <pc:sldMk cId="1439417899" sldId="268"/>
            <ac:spMk id="15" creationId="{54BA2CB3-666D-5E82-D98D-2F10B14B869D}"/>
          </ac:spMkLst>
        </pc:spChg>
        <pc:spChg chg="del">
          <ac:chgData name="Thomas Smith" userId="9f0d34ff-5dc9-4419-bf44-1324d3bd38ca" providerId="ADAL" clId="{B0D3523C-F1BA-4117-BD96-B7721345E821}" dt="2022-06-14T14:26:36.327" v="4168" actId="478"/>
          <ac:spMkLst>
            <pc:docMk/>
            <pc:sldMk cId="1439417899" sldId="268"/>
            <ac:spMk id="16" creationId="{66C4A40A-A59B-281A-09B9-BB2B21098AE6}"/>
          </ac:spMkLst>
        </pc:spChg>
        <pc:spChg chg="mod">
          <ac:chgData name="Thomas Smith" userId="9f0d34ff-5dc9-4419-bf44-1324d3bd38ca" providerId="ADAL" clId="{B0D3523C-F1BA-4117-BD96-B7721345E821}" dt="2022-06-14T14:28:16.959" v="4192" actId="20577"/>
          <ac:spMkLst>
            <pc:docMk/>
            <pc:sldMk cId="1439417899" sldId="268"/>
            <ac:spMk id="18" creationId="{F8390C32-2462-D8C9-8157-29DDC453622C}"/>
          </ac:spMkLst>
        </pc:spChg>
        <pc:spChg chg="del">
          <ac:chgData name="Thomas Smith" userId="9f0d34ff-5dc9-4419-bf44-1324d3bd38ca" providerId="ADAL" clId="{B0D3523C-F1BA-4117-BD96-B7721345E821}" dt="2022-06-14T14:22:46.069" v="4101" actId="478"/>
          <ac:spMkLst>
            <pc:docMk/>
            <pc:sldMk cId="1439417899" sldId="268"/>
            <ac:spMk id="19" creationId="{D5808A17-51D8-0FA4-D39E-84D836494118}"/>
          </ac:spMkLst>
        </pc:spChg>
        <pc:spChg chg="del">
          <ac:chgData name="Thomas Smith" userId="9f0d34ff-5dc9-4419-bf44-1324d3bd38ca" providerId="ADAL" clId="{B0D3523C-F1BA-4117-BD96-B7721345E821}" dt="2022-06-14T14:27:18.389" v="4174" actId="478"/>
          <ac:spMkLst>
            <pc:docMk/>
            <pc:sldMk cId="1439417899" sldId="268"/>
            <ac:spMk id="22" creationId="{49194D2A-F747-BD2A-05E7-3940E849C71C}"/>
          </ac:spMkLst>
        </pc:spChg>
        <pc:spChg chg="add mod">
          <ac:chgData name="Thomas Smith" userId="9f0d34ff-5dc9-4419-bf44-1324d3bd38ca" providerId="ADAL" clId="{B0D3523C-F1BA-4117-BD96-B7721345E821}" dt="2022-06-14T14:26:32.702" v="4167" actId="20577"/>
          <ac:spMkLst>
            <pc:docMk/>
            <pc:sldMk cId="1439417899" sldId="268"/>
            <ac:spMk id="24" creationId="{82D9C3CD-12BF-1B87-7C47-A7B19229197D}"/>
          </ac:spMkLst>
        </pc:spChg>
        <pc:spChg chg="del">
          <ac:chgData name="Thomas Smith" userId="9f0d34ff-5dc9-4419-bf44-1324d3bd38ca" providerId="ADAL" clId="{B0D3523C-F1BA-4117-BD96-B7721345E821}" dt="2022-05-31T12:59:43.895" v="3275" actId="478"/>
          <ac:spMkLst>
            <pc:docMk/>
            <pc:sldMk cId="1439417899" sldId="268"/>
            <ac:spMk id="25" creationId="{CB1C3B7A-BF2D-3D84-383C-9CCE464D7481}"/>
          </ac:spMkLst>
        </pc:spChg>
        <pc:spChg chg="add mod">
          <ac:chgData name="Thomas Smith" userId="9f0d34ff-5dc9-4419-bf44-1324d3bd38ca" providerId="ADAL" clId="{B0D3523C-F1BA-4117-BD96-B7721345E821}" dt="2022-06-14T14:27:22.419" v="4175" actId="1076"/>
          <ac:spMkLst>
            <pc:docMk/>
            <pc:sldMk cId="1439417899" sldId="268"/>
            <ac:spMk id="25" creationId="{F6DEA44B-6B24-361C-BCE0-1F3D2F3476CB}"/>
          </ac:spMkLst>
        </pc:spChg>
        <pc:picChg chg="del mod">
          <ac:chgData name="Thomas Smith" userId="9f0d34ff-5dc9-4419-bf44-1324d3bd38ca" providerId="ADAL" clId="{B0D3523C-F1BA-4117-BD96-B7721345E821}" dt="2022-06-14T14:27:14.445" v="4173" actId="478"/>
          <ac:picMkLst>
            <pc:docMk/>
            <pc:sldMk cId="1439417899" sldId="268"/>
            <ac:picMk id="2" creationId="{59ED5E4A-96F3-0A70-F5B7-6A71E3326742}"/>
          </ac:picMkLst>
        </pc:picChg>
        <pc:picChg chg="add mod">
          <ac:chgData name="Thomas Smith" userId="9f0d34ff-5dc9-4419-bf44-1324d3bd38ca" providerId="ADAL" clId="{B0D3523C-F1BA-4117-BD96-B7721345E821}" dt="2022-06-14T14:23:45.089" v="4105" actId="1076"/>
          <ac:picMkLst>
            <pc:docMk/>
            <pc:sldMk cId="1439417899" sldId="268"/>
            <ac:picMk id="3" creationId="{333F0F82-B129-EAB7-70CB-9634EE1F5A5B}"/>
          </ac:picMkLst>
        </pc:picChg>
        <pc:picChg chg="add mod">
          <ac:chgData name="Thomas Smith" userId="9f0d34ff-5dc9-4419-bf44-1324d3bd38ca" providerId="ADAL" clId="{B0D3523C-F1BA-4117-BD96-B7721345E821}" dt="2022-06-14T14:25:50.253" v="4114" actId="1076"/>
          <ac:picMkLst>
            <pc:docMk/>
            <pc:sldMk cId="1439417899" sldId="268"/>
            <ac:picMk id="5" creationId="{9861410E-D391-79FD-81B6-E858D00F60E3}"/>
          </ac:picMkLst>
        </pc:picChg>
        <pc:picChg chg="add mod">
          <ac:chgData name="Thomas Smith" userId="9f0d34ff-5dc9-4419-bf44-1324d3bd38ca" providerId="ADAL" clId="{B0D3523C-F1BA-4117-BD96-B7721345E821}" dt="2022-06-14T14:27:24.683" v="4176" actId="1076"/>
          <ac:picMkLst>
            <pc:docMk/>
            <pc:sldMk cId="1439417899" sldId="268"/>
            <ac:picMk id="7" creationId="{D36CB90B-085E-A46F-88CA-3F47C1C058AD}"/>
          </ac:picMkLst>
        </pc:picChg>
        <pc:picChg chg="del mod">
          <ac:chgData name="Thomas Smith" userId="9f0d34ff-5dc9-4419-bf44-1324d3bd38ca" providerId="ADAL" clId="{B0D3523C-F1BA-4117-BD96-B7721345E821}" dt="2022-05-31T12:59:40.607" v="3274" actId="478"/>
          <ac:picMkLst>
            <pc:docMk/>
            <pc:sldMk cId="1439417899" sldId="268"/>
            <ac:picMk id="17" creationId="{91F07715-6A42-BEEF-FC37-6CC93DAA520F}"/>
          </ac:picMkLst>
        </pc:picChg>
        <pc:picChg chg="del">
          <ac:chgData name="Thomas Smith" userId="9f0d34ff-5dc9-4419-bf44-1324d3bd38ca" providerId="ADAL" clId="{B0D3523C-F1BA-4117-BD96-B7721345E821}" dt="2022-06-14T14:25:37.763" v="4107" actId="478"/>
          <ac:picMkLst>
            <pc:docMk/>
            <pc:sldMk cId="1439417899" sldId="268"/>
            <ac:picMk id="1030" creationId="{AEC903C3-7954-6CD5-B6D9-FA6D42E22BF6}"/>
          </ac:picMkLst>
        </pc:picChg>
        <pc:picChg chg="del">
          <ac:chgData name="Thomas Smith" userId="9f0d34ff-5dc9-4419-bf44-1324d3bd38ca" providerId="ADAL" clId="{B0D3523C-F1BA-4117-BD96-B7721345E821}" dt="2022-06-14T14:22:41.723" v="4100" actId="478"/>
          <ac:picMkLst>
            <pc:docMk/>
            <pc:sldMk cId="1439417899" sldId="268"/>
            <ac:picMk id="2065" creationId="{551A3401-815E-65DA-8919-5D27793EA17F}"/>
          </ac:picMkLst>
        </pc:picChg>
      </pc:sldChg>
      <pc:sldChg chg="addSp delSp modSp add del mod">
        <pc:chgData name="Thomas Smith" userId="9f0d34ff-5dc9-4419-bf44-1324d3bd38ca" providerId="ADAL" clId="{B0D3523C-F1BA-4117-BD96-B7721345E821}" dt="2022-05-24T08:06:52.323" v="3245" actId="2696"/>
        <pc:sldMkLst>
          <pc:docMk/>
          <pc:sldMk cId="1108979193" sldId="269"/>
        </pc:sldMkLst>
        <pc:spChg chg="mod">
          <ac:chgData name="Thomas Smith" userId="9f0d34ff-5dc9-4419-bf44-1324d3bd38ca" providerId="ADAL" clId="{B0D3523C-F1BA-4117-BD96-B7721345E821}" dt="2022-05-23T13:15:01.807" v="2317" actId="20577"/>
          <ac:spMkLst>
            <pc:docMk/>
            <pc:sldMk cId="1108979193" sldId="269"/>
            <ac:spMk id="4" creationId="{B0E946EB-0187-680D-C99B-AB2A5F32A027}"/>
          </ac:spMkLst>
        </pc:spChg>
        <pc:spChg chg="mod">
          <ac:chgData name="Thomas Smith" userId="9f0d34ff-5dc9-4419-bf44-1324d3bd38ca" providerId="ADAL" clId="{B0D3523C-F1BA-4117-BD96-B7721345E821}" dt="2022-05-23T13:14:35.210" v="2287" actId="20577"/>
          <ac:spMkLst>
            <pc:docMk/>
            <pc:sldMk cId="1108979193" sldId="269"/>
            <ac:spMk id="7" creationId="{FE623FB7-99F2-AB81-4832-01AC24A8768F}"/>
          </ac:spMkLst>
        </pc:spChg>
        <pc:spChg chg="mod">
          <ac:chgData name="Thomas Smith" userId="9f0d34ff-5dc9-4419-bf44-1324d3bd38ca" providerId="ADAL" clId="{B0D3523C-F1BA-4117-BD96-B7721345E821}" dt="2022-05-23T13:14:40.795" v="2291" actId="20577"/>
          <ac:spMkLst>
            <pc:docMk/>
            <pc:sldMk cId="1108979193" sldId="269"/>
            <ac:spMk id="23" creationId="{0D83F33A-8DEC-5F42-5617-47E5413FE917}"/>
          </ac:spMkLst>
        </pc:spChg>
        <pc:spChg chg="mod">
          <ac:chgData name="Thomas Smith" userId="9f0d34ff-5dc9-4419-bf44-1324d3bd38ca" providerId="ADAL" clId="{B0D3523C-F1BA-4117-BD96-B7721345E821}" dt="2022-05-23T13:14:45.269" v="2295" actId="20577"/>
          <ac:spMkLst>
            <pc:docMk/>
            <pc:sldMk cId="1108979193" sldId="269"/>
            <ac:spMk id="25" creationId="{BFD79446-BE2B-8020-C32A-A5738E20E1C8}"/>
          </ac:spMkLst>
        </pc:spChg>
        <pc:picChg chg="add mod">
          <ac:chgData name="Thomas Smith" userId="9f0d34ff-5dc9-4419-bf44-1324d3bd38ca" providerId="ADAL" clId="{B0D3523C-F1BA-4117-BD96-B7721345E821}" dt="2022-05-23T13:12:07.138" v="2134" actId="1076"/>
          <ac:picMkLst>
            <pc:docMk/>
            <pc:sldMk cId="1108979193" sldId="269"/>
            <ac:picMk id="3" creationId="{D044BBAD-6402-3BF4-B5D3-90CED1FC58C4}"/>
          </ac:picMkLst>
        </pc:picChg>
        <pc:picChg chg="del">
          <ac:chgData name="Thomas Smith" userId="9f0d34ff-5dc9-4419-bf44-1324d3bd38ca" providerId="ADAL" clId="{B0D3523C-F1BA-4117-BD96-B7721345E821}" dt="2022-05-23T13:11:57.378" v="2131" actId="478"/>
          <ac:picMkLst>
            <pc:docMk/>
            <pc:sldMk cId="1108979193" sldId="269"/>
            <ac:picMk id="6" creationId="{0D46AB81-7958-CE9A-DD78-3B2CA941AF15}"/>
          </ac:picMkLst>
        </pc:picChg>
      </pc:sldChg>
      <pc:sldChg chg="addSp delSp modSp new mod">
        <pc:chgData name="Thomas Smith" userId="9f0d34ff-5dc9-4419-bf44-1324d3bd38ca" providerId="ADAL" clId="{B0D3523C-F1BA-4117-BD96-B7721345E821}" dt="2022-06-14T14:16:42.939" v="4077" actId="20577"/>
        <pc:sldMkLst>
          <pc:docMk/>
          <pc:sldMk cId="4036631293" sldId="270"/>
        </pc:sldMkLst>
        <pc:spChg chg="del">
          <ac:chgData name="Thomas Smith" userId="9f0d34ff-5dc9-4419-bf44-1324d3bd38ca" providerId="ADAL" clId="{B0D3523C-F1BA-4117-BD96-B7721345E821}" dt="2022-05-23T13:15:29.777" v="2319" actId="478"/>
          <ac:spMkLst>
            <pc:docMk/>
            <pc:sldMk cId="4036631293" sldId="270"/>
            <ac:spMk id="2" creationId="{DE748C61-9F13-1E87-F9C5-6DB71B4E8081}"/>
          </ac:spMkLst>
        </pc:spChg>
        <pc:spChg chg="del">
          <ac:chgData name="Thomas Smith" userId="9f0d34ff-5dc9-4419-bf44-1324d3bd38ca" providerId="ADAL" clId="{B0D3523C-F1BA-4117-BD96-B7721345E821}" dt="2022-05-23T13:15:32.523" v="2320" actId="478"/>
          <ac:spMkLst>
            <pc:docMk/>
            <pc:sldMk cId="4036631293" sldId="270"/>
            <ac:spMk id="3" creationId="{4410203B-1AA0-F54F-93FE-94AFA41D514B}"/>
          </ac:spMkLst>
        </pc:spChg>
        <pc:spChg chg="add mod">
          <ac:chgData name="Thomas Smith" userId="9f0d34ff-5dc9-4419-bf44-1324d3bd38ca" providerId="ADAL" clId="{B0D3523C-F1BA-4117-BD96-B7721345E821}" dt="2022-05-23T13:15:56.312" v="2337" actId="20577"/>
          <ac:spMkLst>
            <pc:docMk/>
            <pc:sldMk cId="4036631293" sldId="270"/>
            <ac:spMk id="5" creationId="{DB19EE39-CFA9-C727-5ECA-06719A23A6E6}"/>
          </ac:spMkLst>
        </pc:spChg>
        <pc:spChg chg="add mod">
          <ac:chgData name="Thomas Smith" userId="9f0d34ff-5dc9-4419-bf44-1324d3bd38ca" providerId="ADAL" clId="{B0D3523C-F1BA-4117-BD96-B7721345E821}" dt="2022-05-23T13:30:06.771" v="2954" actId="20577"/>
          <ac:spMkLst>
            <pc:docMk/>
            <pc:sldMk cId="4036631293" sldId="270"/>
            <ac:spMk id="8" creationId="{E1BA86A8-F560-DAC6-9BDB-2DE05D7CBEC5}"/>
          </ac:spMkLst>
        </pc:spChg>
        <pc:spChg chg="add mod">
          <ac:chgData name="Thomas Smith" userId="9f0d34ff-5dc9-4419-bf44-1324d3bd38ca" providerId="ADAL" clId="{B0D3523C-F1BA-4117-BD96-B7721345E821}" dt="2022-05-23T13:23:25.213" v="2513" actId="1076"/>
          <ac:spMkLst>
            <pc:docMk/>
            <pc:sldMk cId="4036631293" sldId="270"/>
            <ac:spMk id="11" creationId="{21D132CF-2712-E9A8-A757-E2BFA2403B02}"/>
          </ac:spMkLst>
        </pc:spChg>
        <pc:spChg chg="add mod">
          <ac:chgData name="Thomas Smith" userId="9f0d34ff-5dc9-4419-bf44-1324d3bd38ca" providerId="ADAL" clId="{B0D3523C-F1BA-4117-BD96-B7721345E821}" dt="2022-05-23T13:27:26.889" v="2754" actId="20577"/>
          <ac:spMkLst>
            <pc:docMk/>
            <pc:sldMk cId="4036631293" sldId="270"/>
            <ac:spMk id="14" creationId="{B4A2833C-B29B-1429-8973-73BAE308ECEA}"/>
          </ac:spMkLst>
        </pc:spChg>
        <pc:spChg chg="add mod">
          <ac:chgData name="Thomas Smith" userId="9f0d34ff-5dc9-4419-bf44-1324d3bd38ca" providerId="ADAL" clId="{B0D3523C-F1BA-4117-BD96-B7721345E821}" dt="2022-06-14T13:31:42.043" v="3374" actId="1035"/>
          <ac:spMkLst>
            <pc:docMk/>
            <pc:sldMk cId="4036631293" sldId="270"/>
            <ac:spMk id="17" creationId="{352EF32D-070C-1C62-C59B-3825E96FF492}"/>
          </ac:spMkLst>
        </pc:spChg>
        <pc:spChg chg="add mod">
          <ac:chgData name="Thomas Smith" userId="9f0d34ff-5dc9-4419-bf44-1324d3bd38ca" providerId="ADAL" clId="{B0D3523C-F1BA-4117-BD96-B7721345E821}" dt="2022-06-14T14:13:35.050" v="3994" actId="20577"/>
          <ac:spMkLst>
            <pc:docMk/>
            <pc:sldMk cId="4036631293" sldId="270"/>
            <ac:spMk id="18" creationId="{CCDE12BF-650E-032D-CB72-0F06C20713D0}"/>
          </ac:spMkLst>
        </pc:spChg>
        <pc:spChg chg="add mod">
          <ac:chgData name="Thomas Smith" userId="9f0d34ff-5dc9-4419-bf44-1324d3bd38ca" providerId="ADAL" clId="{B0D3523C-F1BA-4117-BD96-B7721345E821}" dt="2022-06-14T14:16:10.999" v="4071" actId="20577"/>
          <ac:spMkLst>
            <pc:docMk/>
            <pc:sldMk cId="4036631293" sldId="270"/>
            <ac:spMk id="19" creationId="{3AF9CE5F-A20D-5FE0-DD0E-F3F79E1B4060}"/>
          </ac:spMkLst>
        </pc:spChg>
        <pc:spChg chg="add del mod">
          <ac:chgData name="Thomas Smith" userId="9f0d34ff-5dc9-4419-bf44-1324d3bd38ca" providerId="ADAL" clId="{B0D3523C-F1BA-4117-BD96-B7721345E821}" dt="2022-05-31T12:59:23.396" v="3268" actId="478"/>
          <ac:spMkLst>
            <pc:docMk/>
            <pc:sldMk cId="4036631293" sldId="270"/>
            <ac:spMk id="19" creationId="{4AE16AEF-A5C3-B07A-42CC-F8E9C3C0C385}"/>
          </ac:spMkLst>
        </pc:spChg>
        <pc:spChg chg="add mod">
          <ac:chgData name="Thomas Smith" userId="9f0d34ff-5dc9-4419-bf44-1324d3bd38ca" providerId="ADAL" clId="{B0D3523C-F1BA-4117-BD96-B7721345E821}" dt="2022-05-23T13:49:59.642" v="3207" actId="20577"/>
          <ac:spMkLst>
            <pc:docMk/>
            <pc:sldMk cId="4036631293" sldId="270"/>
            <ac:spMk id="22" creationId="{54B1917C-4949-DB3E-E6C5-7ED862C0C3F2}"/>
          </ac:spMkLst>
        </pc:spChg>
        <pc:spChg chg="add mod">
          <ac:chgData name="Thomas Smith" userId="9f0d34ff-5dc9-4419-bf44-1324d3bd38ca" providerId="ADAL" clId="{B0D3523C-F1BA-4117-BD96-B7721345E821}" dt="2022-06-14T14:16:42.939" v="4077" actId="20577"/>
          <ac:spMkLst>
            <pc:docMk/>
            <pc:sldMk cId="4036631293" sldId="270"/>
            <ac:spMk id="23" creationId="{D85A7F3C-570B-5C2B-1AFF-DD1D0D3FBFE4}"/>
          </ac:spMkLst>
        </pc:spChg>
        <pc:picChg chg="add mod">
          <ac:chgData name="Thomas Smith" userId="9f0d34ff-5dc9-4419-bf44-1324d3bd38ca" providerId="ADAL" clId="{B0D3523C-F1BA-4117-BD96-B7721345E821}" dt="2022-06-14T14:12:47.527" v="3861" actId="1076"/>
          <ac:picMkLst>
            <pc:docMk/>
            <pc:sldMk cId="4036631293" sldId="270"/>
            <ac:picMk id="3" creationId="{78A350B7-7905-0B4D-D2CF-F89F1A5FE8A4}"/>
          </ac:picMkLst>
        </pc:picChg>
        <pc:picChg chg="add del">
          <ac:chgData name="Thomas Smith" userId="9f0d34ff-5dc9-4419-bf44-1324d3bd38ca" providerId="ADAL" clId="{B0D3523C-F1BA-4117-BD96-B7721345E821}" dt="2022-05-23T13:15:42.149" v="2322" actId="478"/>
          <ac:picMkLst>
            <pc:docMk/>
            <pc:sldMk cId="4036631293" sldId="270"/>
            <ac:picMk id="4" creationId="{E976087F-8BBA-D240-939E-7A8A56AFAC42}"/>
          </ac:picMkLst>
        </pc:picChg>
        <pc:picChg chg="add mod">
          <ac:chgData name="Thomas Smith" userId="9f0d34ff-5dc9-4419-bf44-1324d3bd38ca" providerId="ADAL" clId="{B0D3523C-F1BA-4117-BD96-B7721345E821}" dt="2022-06-14T14:15:30.210" v="3997" actId="1076"/>
          <ac:picMkLst>
            <pc:docMk/>
            <pc:sldMk cId="4036631293" sldId="270"/>
            <ac:picMk id="6" creationId="{DAE05934-4591-9B47-6AF7-36972BC29732}"/>
          </ac:picMkLst>
        </pc:picChg>
        <pc:picChg chg="add mod">
          <ac:chgData name="Thomas Smith" userId="9f0d34ff-5dc9-4419-bf44-1324d3bd38ca" providerId="ADAL" clId="{B0D3523C-F1BA-4117-BD96-B7721345E821}" dt="2022-05-23T13:29:58.102" v="2952" actId="1076"/>
          <ac:picMkLst>
            <pc:docMk/>
            <pc:sldMk cId="4036631293" sldId="270"/>
            <ac:picMk id="7" creationId="{37C0555E-5E0E-5AE3-CCC4-7FE96CAA09CD}"/>
          </ac:picMkLst>
        </pc:picChg>
        <pc:picChg chg="add mod">
          <ac:chgData name="Thomas Smith" userId="9f0d34ff-5dc9-4419-bf44-1324d3bd38ca" providerId="ADAL" clId="{B0D3523C-F1BA-4117-BD96-B7721345E821}" dt="2022-05-23T13:22:44.828" v="2487" actId="1076"/>
          <ac:picMkLst>
            <pc:docMk/>
            <pc:sldMk cId="4036631293" sldId="270"/>
            <ac:picMk id="10" creationId="{78C3FCE4-5FFF-1C6A-DD83-1038FFB3E082}"/>
          </ac:picMkLst>
        </pc:picChg>
        <pc:picChg chg="add mod">
          <ac:chgData name="Thomas Smith" userId="9f0d34ff-5dc9-4419-bf44-1324d3bd38ca" providerId="ADAL" clId="{B0D3523C-F1BA-4117-BD96-B7721345E821}" dt="2022-05-23T13:25:36.556" v="2517" actId="1076"/>
          <ac:picMkLst>
            <pc:docMk/>
            <pc:sldMk cId="4036631293" sldId="270"/>
            <ac:picMk id="13" creationId="{92E99F3E-79C8-663C-1CE3-27CE298A104A}"/>
          </ac:picMkLst>
        </pc:picChg>
        <pc:picChg chg="add mod">
          <ac:chgData name="Thomas Smith" userId="9f0d34ff-5dc9-4419-bf44-1324d3bd38ca" providerId="ADAL" clId="{B0D3523C-F1BA-4117-BD96-B7721345E821}" dt="2022-05-23T13:28:38.246" v="2757" actId="1076"/>
          <ac:picMkLst>
            <pc:docMk/>
            <pc:sldMk cId="4036631293" sldId="270"/>
            <ac:picMk id="16" creationId="{4B829E98-C586-08F0-2053-5E8DDD9EC1B8}"/>
          </ac:picMkLst>
        </pc:picChg>
        <pc:picChg chg="add del mod">
          <ac:chgData name="Thomas Smith" userId="9f0d34ff-5dc9-4419-bf44-1324d3bd38ca" providerId="ADAL" clId="{B0D3523C-F1BA-4117-BD96-B7721345E821}" dt="2022-05-31T12:59:20.489" v="3267" actId="478"/>
          <ac:picMkLst>
            <pc:docMk/>
            <pc:sldMk cId="4036631293" sldId="270"/>
            <ac:picMk id="18" creationId="{011293DE-A023-2A9F-E3F0-D7E59FD74FCD}"/>
          </ac:picMkLst>
        </pc:picChg>
        <pc:picChg chg="add mod">
          <ac:chgData name="Thomas Smith" userId="9f0d34ff-5dc9-4419-bf44-1324d3bd38ca" providerId="ADAL" clId="{B0D3523C-F1BA-4117-BD96-B7721345E821}" dt="2022-05-23T13:46:11.128" v="2964" actId="1076"/>
          <ac:picMkLst>
            <pc:docMk/>
            <pc:sldMk cId="4036631293" sldId="270"/>
            <ac:picMk id="21" creationId="{910324DC-D78D-09DE-448F-1ECAAA747875}"/>
          </ac:picMkLst>
        </pc:picChg>
      </pc:sldChg>
      <pc:sldChg chg="addSp delSp modSp new del mod">
        <pc:chgData name="Thomas Smith" userId="9f0d34ff-5dc9-4419-bf44-1324d3bd38ca" providerId="ADAL" clId="{B0D3523C-F1BA-4117-BD96-B7721345E821}" dt="2022-05-23T15:24:23.796" v="3243" actId="47"/>
        <pc:sldMkLst>
          <pc:docMk/>
          <pc:sldMk cId="2556330541" sldId="271"/>
        </pc:sldMkLst>
        <pc:spChg chg="del">
          <ac:chgData name="Thomas Smith" userId="9f0d34ff-5dc9-4419-bf44-1324d3bd38ca" providerId="ADAL" clId="{B0D3523C-F1BA-4117-BD96-B7721345E821}" dt="2022-05-23T15:22:45.791" v="3217" actId="478"/>
          <ac:spMkLst>
            <pc:docMk/>
            <pc:sldMk cId="2556330541" sldId="271"/>
            <ac:spMk id="2" creationId="{BE3FB560-A905-B9DD-D04E-BCC030506B62}"/>
          </ac:spMkLst>
        </pc:spChg>
        <pc:spChg chg="del">
          <ac:chgData name="Thomas Smith" userId="9f0d34ff-5dc9-4419-bf44-1324d3bd38ca" providerId="ADAL" clId="{B0D3523C-F1BA-4117-BD96-B7721345E821}" dt="2022-05-23T15:22:42.870" v="3216" actId="478"/>
          <ac:spMkLst>
            <pc:docMk/>
            <pc:sldMk cId="2556330541" sldId="271"/>
            <ac:spMk id="3" creationId="{FF456D34-DDC6-96A3-F1EF-B49533F5263D}"/>
          </ac:spMkLst>
        </pc:spChg>
        <pc:spChg chg="add mod">
          <ac:chgData name="Thomas Smith" userId="9f0d34ff-5dc9-4419-bf44-1324d3bd38ca" providerId="ADAL" clId="{B0D3523C-F1BA-4117-BD96-B7721345E821}" dt="2022-05-23T15:23:10.026" v="3242" actId="20577"/>
          <ac:spMkLst>
            <pc:docMk/>
            <pc:sldMk cId="2556330541" sldId="271"/>
            <ac:spMk id="4" creationId="{0CB72A70-4882-066E-F006-043464968E64}"/>
          </ac:spMkLst>
        </pc:spChg>
      </pc:sldChg>
    </pc:docChg>
  </pc:docChgLst>
</pc:chgInfo>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5-20T07:52:41.681"/>
    </inkml:context>
    <inkml:brush xml:id="br0">
      <inkml:brushProperty name="width" value="0.1" units="cm"/>
      <inkml:brushProperty name="height" value="0.1" units="cm"/>
      <inkml:brushProperty name="color" value="#FFFFFF"/>
    </inkml:brush>
  </inkml:definitions>
  <inkml:trace contextRef="#ctx0" brushRef="#br0">566 82 24575,'-341'0'0,"332"-1"0,0 1 0,1-1 0,-1 0 0,1-1 0,-1 0 0,1-1 0,0 1 0,0-2 0,0 1 0,0-1 0,1 0 0,-1-1 0,1 1 0,0-1 0,0-1 0,-10-10 0,14 13-85,0 1 0,0 0-1,0 0 1,-1 1 0,1-1-1,-1 1 1,1 0 0,-1-1-1,1 1 1,-1 1 0,0-1-1,1 1 1,-1-1 0,0 1-1,-5 1 1,-9-2-6741</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5-20T07:52:43.200"/>
    </inkml:context>
    <inkml:brush xml:id="br0">
      <inkml:brushProperty name="width" value="0.1" units="cm"/>
      <inkml:brushProperty name="height" value="0.1" units="cm"/>
      <inkml:brushProperty name="color" value="#FFFFFF"/>
    </inkml:brush>
  </inkml:definitions>
  <inkml:trace contextRef="#ctx0" brushRef="#br0">1 0 24575</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5-20T07:52:44.882"/>
    </inkml:context>
    <inkml:brush xml:id="br0">
      <inkml:brushProperty name="width" value="0.1" units="cm"/>
      <inkml:brushProperty name="height" value="0.1" units="cm"/>
      <inkml:brushProperty name="color" value="#FFFFFF"/>
    </inkml:brush>
  </inkml:definitions>
  <inkml:trace contextRef="#ctx0" brushRef="#br0">0 0 24575</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5-20T07:55:32.684"/>
    </inkml:context>
    <inkml:brush xml:id="br0">
      <inkml:brushProperty name="width" value="0.1" units="cm"/>
      <inkml:brushProperty name="height" value="0.1" units="cm"/>
      <inkml:brushProperty name="color" value="#FFFFFF"/>
    </inkml:brush>
  </inkml:definitions>
  <inkml:trace contextRef="#ctx0" brushRef="#br0">0 292 24575,'20'-2'0,"-1"-1"0,0-1 0,0 0 0,0-1 0,-1-1 0,0-1 0,0-1 0,0-1 0,-1 0 0,-1-1 0,1 0 0,22-21 0,-29 22 0,-1-1 0,0 0 0,0-1 0,-1 0 0,0 0 0,10-21 0,-17 29 0,1 0 0,-1 0 0,0 0 0,0 0 0,0 0 0,-1 0 0,1 0 0,-1 0 0,1-1 0,-1 1 0,0 0 0,-1 0 0,1-1 0,-1-4 0,0 6 0,0 0 0,-1 0 0,1 0 0,0 0 0,-1 0 0,1 1 0,-1-1 0,1 0 0,-1 1 0,0-1 0,0 1 0,0-1 0,0 1 0,0 0 0,0 0 0,0 0 0,0 0 0,0 0 0,0 0 0,-1 1 0,1-1 0,-5 0 0,-6-1 0,-1 0 0,0 1 0,0 1 0,0 0 0,0 0 0,0 1 0,-13 4 0,19-4 0,1 1 0,0 0 0,1 0 0,-1 0 0,0 1 0,1 0 0,-1 0 0,1 1 0,0 0 0,0 0 0,0 0 0,1 1 0,-1 0 0,1 0 0,-5 7 0,-15 15-1365</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5-20T07:55:34.521"/>
    </inkml:context>
    <inkml:brush xml:id="br0">
      <inkml:brushProperty name="width" value="0.1" units="cm"/>
      <inkml:brushProperty name="height" value="0.1" units="cm"/>
      <inkml:brushProperty name="color" value="#FFFFFF"/>
    </inkml:brush>
  </inkml:definitions>
  <inkml:trace contextRef="#ctx0" brushRef="#br0">297 1 24575,'7'0'0,"56"2"0,-59-1 0,0-1 0,0 1 0,0-1 0,0 1 0,0 1 0,0-1 0,0 0 0,0 1 0,-1 0 0,1 0 0,5 4 0,-9-6 0,0 1 0,-1 0 0,1 0 0,-1-1 0,1 1 0,0 0 0,-1-1 0,1 1 0,-1 0 0,0-1 0,1 1 0,-1-1 0,1 1 0,-1-1 0,0 1 0,1-1 0,-1 1 0,0-1 0,0 0 0,1 1 0,-1-1 0,0 0 0,0 0 0,0 0 0,1 1 0,-1-1 0,0 0 0,0 0 0,-1 0 0,-31 8 0,33-7 0,-46 10 0,-1-2 0,0-1 0,-68 1 0,99-9 0,0 1 0,-1 0 0,1 1 0,-30 8 0,46-10 0,0 0 0,1 0 0,-1 0 0,0 0 0,0 0 0,0 0 0,0 0 0,0 0 0,0 0 0,0 0 0,1 0 0,-1 0 0,0 0 0,0 0 0,0 0 0,0 0 0,0 0 0,0 1 0,0-1 0,0 0 0,1 0 0,-1 0 0,0 0 0,0 0 0,0 0 0,0 0 0,0 0 0,0 0 0,0 0 0,0 0 0,0 1 0,0-1 0,0 0 0,0 0 0,0 0 0,0 0 0,0 0 0,0 0 0,0 0 0,1 1 0,-1-1 0,0 0 0,0 0 0,0 0 0,-1 0 0,1 0 0,0 0 0,0 0 0,0 0 0,0 1 0,0-1 0,0 0 0,22 3 0,27 1 0,-6-4 0,-1-2 0,72-13 0,-88 12 0,-19 2 0,-1 1 0,1-1 0,-1-1 0,1 1 0,-1-1 0,1 0 0,-1 0 0,0-1 0,0 0 0,7-4 0,-13 6 0,0 1 0,-1-1 0,1 1 0,0-1 0,-1 1 0,1-1 0,0 1 0,-1-1 0,1 1 0,-1 0 0,1-1 0,-1 1 0,1-1 0,-1 1 0,1 0 0,-1 0 0,0-1 0,1 1 0,-1 0 0,1 0 0,-1 0 0,1 0 0,-1-1 0,0 1 0,1 0 0,-1 0 0,0 0 0,1 0 0,-1 0 0,1 1 0,-1-1 0,-1 0 0,-27-3 0,-108 4-1365,104-1-5461</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5-20T07:55:35.787"/>
    </inkml:context>
    <inkml:brush xml:id="br0">
      <inkml:brushProperty name="width" value="0.1" units="cm"/>
      <inkml:brushProperty name="height" value="0.1" units="cm"/>
      <inkml:brushProperty name="color" value="#FFFFFF"/>
    </inkml:brush>
  </inkml:definitions>
  <inkml:trace contextRef="#ctx0" brushRef="#br0">0 0 24575</inkml:trace>
</inkml:ink>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37FA74-13DF-F9D6-949A-F92B46D9585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F206E29-B575-2372-5BD7-48C7C8F2D75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8892814-C72E-ED6A-685C-19A766A00FEF}"/>
              </a:ext>
            </a:extLst>
          </p:cNvPr>
          <p:cNvSpPr>
            <a:spLocks noGrp="1"/>
          </p:cNvSpPr>
          <p:nvPr>
            <p:ph type="dt" sz="half" idx="10"/>
          </p:nvPr>
        </p:nvSpPr>
        <p:spPr/>
        <p:txBody>
          <a:bodyPr/>
          <a:lstStyle/>
          <a:p>
            <a:fld id="{E5BF411A-068B-4582-8467-74F6DF142670}" type="datetimeFigureOut">
              <a:rPr lang="en-GB" smtClean="0"/>
              <a:t>13/06/2022</a:t>
            </a:fld>
            <a:endParaRPr lang="en-GB"/>
          </a:p>
        </p:txBody>
      </p:sp>
      <p:sp>
        <p:nvSpPr>
          <p:cNvPr id="5" name="Footer Placeholder 4">
            <a:extLst>
              <a:ext uri="{FF2B5EF4-FFF2-40B4-BE49-F238E27FC236}">
                <a16:creationId xmlns:a16="http://schemas.microsoft.com/office/drawing/2014/main" id="{E5E59052-4785-9127-E8AE-5F42A269C31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592D9F3-4250-FB6B-A09A-173AC1467D6E}"/>
              </a:ext>
            </a:extLst>
          </p:cNvPr>
          <p:cNvSpPr>
            <a:spLocks noGrp="1"/>
          </p:cNvSpPr>
          <p:nvPr>
            <p:ph type="sldNum" sz="quarter" idx="12"/>
          </p:nvPr>
        </p:nvSpPr>
        <p:spPr/>
        <p:txBody>
          <a:bodyPr/>
          <a:lstStyle/>
          <a:p>
            <a:fld id="{86950286-07D5-454D-857E-0C68C277D35F}" type="slidenum">
              <a:rPr lang="en-GB" smtClean="0"/>
              <a:t>‹#›</a:t>
            </a:fld>
            <a:endParaRPr lang="en-GB"/>
          </a:p>
        </p:txBody>
      </p:sp>
    </p:spTree>
    <p:extLst>
      <p:ext uri="{BB962C8B-B14F-4D97-AF65-F5344CB8AC3E}">
        <p14:creationId xmlns:p14="http://schemas.microsoft.com/office/powerpoint/2010/main" val="2687662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99120-03C8-43CF-8F6B-99AA5A23914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6E917BD-F773-69FC-FE88-551777E9338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264A8A1-3A2A-2741-0AAD-56FB8E65B538}"/>
              </a:ext>
            </a:extLst>
          </p:cNvPr>
          <p:cNvSpPr>
            <a:spLocks noGrp="1"/>
          </p:cNvSpPr>
          <p:nvPr>
            <p:ph type="dt" sz="half" idx="10"/>
          </p:nvPr>
        </p:nvSpPr>
        <p:spPr/>
        <p:txBody>
          <a:bodyPr/>
          <a:lstStyle/>
          <a:p>
            <a:fld id="{E5BF411A-068B-4582-8467-74F6DF142670}" type="datetimeFigureOut">
              <a:rPr lang="en-GB" smtClean="0"/>
              <a:t>13/06/2022</a:t>
            </a:fld>
            <a:endParaRPr lang="en-GB"/>
          </a:p>
        </p:txBody>
      </p:sp>
      <p:sp>
        <p:nvSpPr>
          <p:cNvPr id="5" name="Footer Placeholder 4">
            <a:extLst>
              <a:ext uri="{FF2B5EF4-FFF2-40B4-BE49-F238E27FC236}">
                <a16:creationId xmlns:a16="http://schemas.microsoft.com/office/drawing/2014/main" id="{E3C7B754-FB29-B6F7-E8A8-7517F4F5BB2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22D9D53-CA0A-96B1-FF05-1EF8109DC973}"/>
              </a:ext>
            </a:extLst>
          </p:cNvPr>
          <p:cNvSpPr>
            <a:spLocks noGrp="1"/>
          </p:cNvSpPr>
          <p:nvPr>
            <p:ph type="sldNum" sz="quarter" idx="12"/>
          </p:nvPr>
        </p:nvSpPr>
        <p:spPr/>
        <p:txBody>
          <a:bodyPr/>
          <a:lstStyle/>
          <a:p>
            <a:fld id="{86950286-07D5-454D-857E-0C68C277D35F}" type="slidenum">
              <a:rPr lang="en-GB" smtClean="0"/>
              <a:t>‹#›</a:t>
            </a:fld>
            <a:endParaRPr lang="en-GB"/>
          </a:p>
        </p:txBody>
      </p:sp>
    </p:spTree>
    <p:extLst>
      <p:ext uri="{BB962C8B-B14F-4D97-AF65-F5344CB8AC3E}">
        <p14:creationId xmlns:p14="http://schemas.microsoft.com/office/powerpoint/2010/main" val="23184844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EDD0AC-E348-4B67-5272-9349267BBC2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41A26E2-78B4-300D-F9B4-ABD0A360834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A2798B3-D177-EA13-BBCB-61A229B8926C}"/>
              </a:ext>
            </a:extLst>
          </p:cNvPr>
          <p:cNvSpPr>
            <a:spLocks noGrp="1"/>
          </p:cNvSpPr>
          <p:nvPr>
            <p:ph type="dt" sz="half" idx="10"/>
          </p:nvPr>
        </p:nvSpPr>
        <p:spPr/>
        <p:txBody>
          <a:bodyPr/>
          <a:lstStyle/>
          <a:p>
            <a:fld id="{E5BF411A-068B-4582-8467-74F6DF142670}" type="datetimeFigureOut">
              <a:rPr lang="en-GB" smtClean="0"/>
              <a:t>13/06/2022</a:t>
            </a:fld>
            <a:endParaRPr lang="en-GB"/>
          </a:p>
        </p:txBody>
      </p:sp>
      <p:sp>
        <p:nvSpPr>
          <p:cNvPr id="5" name="Footer Placeholder 4">
            <a:extLst>
              <a:ext uri="{FF2B5EF4-FFF2-40B4-BE49-F238E27FC236}">
                <a16:creationId xmlns:a16="http://schemas.microsoft.com/office/drawing/2014/main" id="{3741170D-6B62-892E-22EA-A6556C2CB99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BDF5F25-BC72-81DB-9B57-F10A0C0FCE3F}"/>
              </a:ext>
            </a:extLst>
          </p:cNvPr>
          <p:cNvSpPr>
            <a:spLocks noGrp="1"/>
          </p:cNvSpPr>
          <p:nvPr>
            <p:ph type="sldNum" sz="quarter" idx="12"/>
          </p:nvPr>
        </p:nvSpPr>
        <p:spPr/>
        <p:txBody>
          <a:bodyPr/>
          <a:lstStyle/>
          <a:p>
            <a:fld id="{86950286-07D5-454D-857E-0C68C277D35F}" type="slidenum">
              <a:rPr lang="en-GB" smtClean="0"/>
              <a:t>‹#›</a:t>
            </a:fld>
            <a:endParaRPr lang="en-GB"/>
          </a:p>
        </p:txBody>
      </p:sp>
    </p:spTree>
    <p:extLst>
      <p:ext uri="{BB962C8B-B14F-4D97-AF65-F5344CB8AC3E}">
        <p14:creationId xmlns:p14="http://schemas.microsoft.com/office/powerpoint/2010/main" val="7341822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D5E1E2-584E-645B-74BD-19C79392B07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109DD9C-AD3B-EC7C-67CF-2299CA82F4C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1025DF2-F83C-3545-1BD0-601EF1D3E2D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19C3E29B-BA8A-3FB4-FE06-037D1BB6FA96}"/>
              </a:ext>
            </a:extLst>
          </p:cNvPr>
          <p:cNvSpPr>
            <a:spLocks noGrp="1"/>
          </p:cNvSpPr>
          <p:nvPr>
            <p:ph type="dt" sz="half" idx="10"/>
          </p:nvPr>
        </p:nvSpPr>
        <p:spPr/>
        <p:txBody>
          <a:bodyPr/>
          <a:lstStyle/>
          <a:p>
            <a:fld id="{E5BF411A-068B-4582-8467-74F6DF142670}" type="datetimeFigureOut">
              <a:rPr lang="en-GB" smtClean="0"/>
              <a:t>13/06/2022</a:t>
            </a:fld>
            <a:endParaRPr lang="en-GB"/>
          </a:p>
        </p:txBody>
      </p:sp>
      <p:sp>
        <p:nvSpPr>
          <p:cNvPr id="6" name="Footer Placeholder 5">
            <a:extLst>
              <a:ext uri="{FF2B5EF4-FFF2-40B4-BE49-F238E27FC236}">
                <a16:creationId xmlns:a16="http://schemas.microsoft.com/office/drawing/2014/main" id="{E1AEA760-C904-1DB1-BFD1-B81BEAB47A6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7B30A93-1A47-AF69-74E6-D4EA2FF52232}"/>
              </a:ext>
            </a:extLst>
          </p:cNvPr>
          <p:cNvSpPr>
            <a:spLocks noGrp="1"/>
          </p:cNvSpPr>
          <p:nvPr>
            <p:ph type="sldNum" sz="quarter" idx="12"/>
          </p:nvPr>
        </p:nvSpPr>
        <p:spPr/>
        <p:txBody>
          <a:bodyPr/>
          <a:lstStyle/>
          <a:p>
            <a:fld id="{86950286-07D5-454D-857E-0C68C277D35F}" type="slidenum">
              <a:rPr lang="en-GB" smtClean="0"/>
              <a:t>‹#›</a:t>
            </a:fld>
            <a:endParaRPr lang="en-GB"/>
          </a:p>
        </p:txBody>
      </p:sp>
    </p:spTree>
    <p:extLst>
      <p:ext uri="{BB962C8B-B14F-4D97-AF65-F5344CB8AC3E}">
        <p14:creationId xmlns:p14="http://schemas.microsoft.com/office/powerpoint/2010/main" val="14829753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4CFE44-0356-5962-5B31-E2353AB3529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F3AF142-5248-200C-221F-837D67B11F9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11C4B3F-CA04-968D-6905-1D6895E1442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F82A933-39E4-81E9-14A4-AAC7EEE40C1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6C0396F-4159-9ECB-BE3A-6DE247D8217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F718630-B511-F61A-B77C-3300CD62EB7F}"/>
              </a:ext>
            </a:extLst>
          </p:cNvPr>
          <p:cNvSpPr>
            <a:spLocks noGrp="1"/>
          </p:cNvSpPr>
          <p:nvPr>
            <p:ph type="dt" sz="half" idx="10"/>
          </p:nvPr>
        </p:nvSpPr>
        <p:spPr/>
        <p:txBody>
          <a:bodyPr/>
          <a:lstStyle/>
          <a:p>
            <a:fld id="{E5BF411A-068B-4582-8467-74F6DF142670}" type="datetimeFigureOut">
              <a:rPr lang="en-GB" smtClean="0"/>
              <a:t>13/06/2022</a:t>
            </a:fld>
            <a:endParaRPr lang="en-GB"/>
          </a:p>
        </p:txBody>
      </p:sp>
      <p:sp>
        <p:nvSpPr>
          <p:cNvPr id="8" name="Footer Placeholder 7">
            <a:extLst>
              <a:ext uri="{FF2B5EF4-FFF2-40B4-BE49-F238E27FC236}">
                <a16:creationId xmlns:a16="http://schemas.microsoft.com/office/drawing/2014/main" id="{8453F33E-C3C9-E4C7-9D89-D609839A1C2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DA02CA74-C589-3AE3-ADBE-FE46BF787961}"/>
              </a:ext>
            </a:extLst>
          </p:cNvPr>
          <p:cNvSpPr>
            <a:spLocks noGrp="1"/>
          </p:cNvSpPr>
          <p:nvPr>
            <p:ph type="sldNum" sz="quarter" idx="12"/>
          </p:nvPr>
        </p:nvSpPr>
        <p:spPr/>
        <p:txBody>
          <a:bodyPr/>
          <a:lstStyle/>
          <a:p>
            <a:fld id="{86950286-07D5-454D-857E-0C68C277D35F}" type="slidenum">
              <a:rPr lang="en-GB" smtClean="0"/>
              <a:t>‹#›</a:t>
            </a:fld>
            <a:endParaRPr lang="en-GB"/>
          </a:p>
        </p:txBody>
      </p:sp>
    </p:spTree>
    <p:extLst>
      <p:ext uri="{BB962C8B-B14F-4D97-AF65-F5344CB8AC3E}">
        <p14:creationId xmlns:p14="http://schemas.microsoft.com/office/powerpoint/2010/main" val="17860253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0A2AD8-D118-EC12-882F-789F5EC4A9A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3C739C5-7923-4070-2A5C-DDEE03B257DF}"/>
              </a:ext>
            </a:extLst>
          </p:cNvPr>
          <p:cNvSpPr>
            <a:spLocks noGrp="1"/>
          </p:cNvSpPr>
          <p:nvPr>
            <p:ph type="dt" sz="half" idx="10"/>
          </p:nvPr>
        </p:nvSpPr>
        <p:spPr/>
        <p:txBody>
          <a:bodyPr/>
          <a:lstStyle/>
          <a:p>
            <a:fld id="{E5BF411A-068B-4582-8467-74F6DF142670}" type="datetimeFigureOut">
              <a:rPr lang="en-GB" smtClean="0"/>
              <a:t>13/06/2022</a:t>
            </a:fld>
            <a:endParaRPr lang="en-GB"/>
          </a:p>
        </p:txBody>
      </p:sp>
      <p:sp>
        <p:nvSpPr>
          <p:cNvPr id="4" name="Footer Placeholder 3">
            <a:extLst>
              <a:ext uri="{FF2B5EF4-FFF2-40B4-BE49-F238E27FC236}">
                <a16:creationId xmlns:a16="http://schemas.microsoft.com/office/drawing/2014/main" id="{A02F4F4E-2222-CBBD-9888-DD833A54067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A8AA272-9545-8814-F8EF-1C702CEFCCA6}"/>
              </a:ext>
            </a:extLst>
          </p:cNvPr>
          <p:cNvSpPr>
            <a:spLocks noGrp="1"/>
          </p:cNvSpPr>
          <p:nvPr>
            <p:ph type="sldNum" sz="quarter" idx="12"/>
          </p:nvPr>
        </p:nvSpPr>
        <p:spPr/>
        <p:txBody>
          <a:bodyPr/>
          <a:lstStyle/>
          <a:p>
            <a:fld id="{86950286-07D5-454D-857E-0C68C277D35F}" type="slidenum">
              <a:rPr lang="en-GB" smtClean="0"/>
              <a:t>‹#›</a:t>
            </a:fld>
            <a:endParaRPr lang="en-GB"/>
          </a:p>
        </p:txBody>
      </p:sp>
    </p:spTree>
    <p:extLst>
      <p:ext uri="{BB962C8B-B14F-4D97-AF65-F5344CB8AC3E}">
        <p14:creationId xmlns:p14="http://schemas.microsoft.com/office/powerpoint/2010/main" val="35791497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A1A5EBC-7855-B3A9-9237-A72F8F46EDE5}"/>
              </a:ext>
            </a:extLst>
          </p:cNvPr>
          <p:cNvSpPr>
            <a:spLocks noGrp="1"/>
          </p:cNvSpPr>
          <p:nvPr>
            <p:ph type="dt" sz="half" idx="10"/>
          </p:nvPr>
        </p:nvSpPr>
        <p:spPr/>
        <p:txBody>
          <a:bodyPr/>
          <a:lstStyle/>
          <a:p>
            <a:fld id="{E5BF411A-068B-4582-8467-74F6DF142670}" type="datetimeFigureOut">
              <a:rPr lang="en-GB" smtClean="0"/>
              <a:t>13/06/2022</a:t>
            </a:fld>
            <a:endParaRPr lang="en-GB"/>
          </a:p>
        </p:txBody>
      </p:sp>
      <p:sp>
        <p:nvSpPr>
          <p:cNvPr id="3" name="Footer Placeholder 2">
            <a:extLst>
              <a:ext uri="{FF2B5EF4-FFF2-40B4-BE49-F238E27FC236}">
                <a16:creationId xmlns:a16="http://schemas.microsoft.com/office/drawing/2014/main" id="{DD139789-AFD2-AB0F-03A6-1C41E76BC0BC}"/>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8E1BE4D-D26E-FB76-ECF2-A9111CDAF399}"/>
              </a:ext>
            </a:extLst>
          </p:cNvPr>
          <p:cNvSpPr>
            <a:spLocks noGrp="1"/>
          </p:cNvSpPr>
          <p:nvPr>
            <p:ph type="sldNum" sz="quarter" idx="12"/>
          </p:nvPr>
        </p:nvSpPr>
        <p:spPr/>
        <p:txBody>
          <a:bodyPr/>
          <a:lstStyle/>
          <a:p>
            <a:fld id="{86950286-07D5-454D-857E-0C68C277D35F}" type="slidenum">
              <a:rPr lang="en-GB" smtClean="0"/>
              <a:t>‹#›</a:t>
            </a:fld>
            <a:endParaRPr lang="en-GB"/>
          </a:p>
        </p:txBody>
      </p:sp>
    </p:spTree>
    <p:extLst>
      <p:ext uri="{BB962C8B-B14F-4D97-AF65-F5344CB8AC3E}">
        <p14:creationId xmlns:p14="http://schemas.microsoft.com/office/powerpoint/2010/main" val="37144745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5173D9-DA05-D1A0-6162-02098749856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E620CC7-A131-6A03-74E4-F158486181D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0D48126-0550-7735-ABD7-60436B96F2F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FD47EA6-8C4F-75F2-6764-D7A1D952EF19}"/>
              </a:ext>
            </a:extLst>
          </p:cNvPr>
          <p:cNvSpPr>
            <a:spLocks noGrp="1"/>
          </p:cNvSpPr>
          <p:nvPr>
            <p:ph type="dt" sz="half" idx="10"/>
          </p:nvPr>
        </p:nvSpPr>
        <p:spPr/>
        <p:txBody>
          <a:bodyPr/>
          <a:lstStyle/>
          <a:p>
            <a:fld id="{E5BF411A-068B-4582-8467-74F6DF142670}" type="datetimeFigureOut">
              <a:rPr lang="en-GB" smtClean="0"/>
              <a:t>13/06/2022</a:t>
            </a:fld>
            <a:endParaRPr lang="en-GB"/>
          </a:p>
        </p:txBody>
      </p:sp>
      <p:sp>
        <p:nvSpPr>
          <p:cNvPr id="6" name="Footer Placeholder 5">
            <a:extLst>
              <a:ext uri="{FF2B5EF4-FFF2-40B4-BE49-F238E27FC236}">
                <a16:creationId xmlns:a16="http://schemas.microsoft.com/office/drawing/2014/main" id="{F88B7CB4-FC8C-75EC-E6CE-F059162498B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B7940C6-8E7C-E95F-BC3E-8F6CD5CF43EF}"/>
              </a:ext>
            </a:extLst>
          </p:cNvPr>
          <p:cNvSpPr>
            <a:spLocks noGrp="1"/>
          </p:cNvSpPr>
          <p:nvPr>
            <p:ph type="sldNum" sz="quarter" idx="12"/>
          </p:nvPr>
        </p:nvSpPr>
        <p:spPr/>
        <p:txBody>
          <a:bodyPr/>
          <a:lstStyle/>
          <a:p>
            <a:fld id="{86950286-07D5-454D-857E-0C68C277D35F}" type="slidenum">
              <a:rPr lang="en-GB" smtClean="0"/>
              <a:t>‹#›</a:t>
            </a:fld>
            <a:endParaRPr lang="en-GB"/>
          </a:p>
        </p:txBody>
      </p:sp>
    </p:spTree>
    <p:extLst>
      <p:ext uri="{BB962C8B-B14F-4D97-AF65-F5344CB8AC3E}">
        <p14:creationId xmlns:p14="http://schemas.microsoft.com/office/powerpoint/2010/main" val="20194020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E8DF35-74F3-EA8C-74ED-DD88E91E4EB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9556E06-453B-2026-39DA-7C3F39C8B07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731DBD2-1DE0-CE5F-AF80-53E85EDB876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F981D3D-3811-F1AE-DF0A-D0CD4B2AC6C1}"/>
              </a:ext>
            </a:extLst>
          </p:cNvPr>
          <p:cNvSpPr>
            <a:spLocks noGrp="1"/>
          </p:cNvSpPr>
          <p:nvPr>
            <p:ph type="dt" sz="half" idx="10"/>
          </p:nvPr>
        </p:nvSpPr>
        <p:spPr/>
        <p:txBody>
          <a:bodyPr/>
          <a:lstStyle/>
          <a:p>
            <a:fld id="{E5BF411A-068B-4582-8467-74F6DF142670}" type="datetimeFigureOut">
              <a:rPr lang="en-GB" smtClean="0"/>
              <a:t>13/06/2022</a:t>
            </a:fld>
            <a:endParaRPr lang="en-GB"/>
          </a:p>
        </p:txBody>
      </p:sp>
      <p:sp>
        <p:nvSpPr>
          <p:cNvPr id="6" name="Footer Placeholder 5">
            <a:extLst>
              <a:ext uri="{FF2B5EF4-FFF2-40B4-BE49-F238E27FC236}">
                <a16:creationId xmlns:a16="http://schemas.microsoft.com/office/drawing/2014/main" id="{DFF42590-6885-79D6-1870-BF3F79A659C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CEB3C4C-C59E-0E5B-F413-CF5D39B0FECB}"/>
              </a:ext>
            </a:extLst>
          </p:cNvPr>
          <p:cNvSpPr>
            <a:spLocks noGrp="1"/>
          </p:cNvSpPr>
          <p:nvPr>
            <p:ph type="sldNum" sz="quarter" idx="12"/>
          </p:nvPr>
        </p:nvSpPr>
        <p:spPr/>
        <p:txBody>
          <a:bodyPr/>
          <a:lstStyle/>
          <a:p>
            <a:fld id="{86950286-07D5-454D-857E-0C68C277D35F}" type="slidenum">
              <a:rPr lang="en-GB" smtClean="0"/>
              <a:t>‹#›</a:t>
            </a:fld>
            <a:endParaRPr lang="en-GB"/>
          </a:p>
        </p:txBody>
      </p:sp>
    </p:spTree>
    <p:extLst>
      <p:ext uri="{BB962C8B-B14F-4D97-AF65-F5344CB8AC3E}">
        <p14:creationId xmlns:p14="http://schemas.microsoft.com/office/powerpoint/2010/main" val="11928729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863CD1-6467-1D1A-C21B-80A1444A41E1}"/>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073C2B5-DA25-1778-669B-5A5D8B93028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30A44E7-B979-46E2-AB0B-37785AD079CC}"/>
              </a:ext>
            </a:extLst>
          </p:cNvPr>
          <p:cNvSpPr>
            <a:spLocks noGrp="1"/>
          </p:cNvSpPr>
          <p:nvPr>
            <p:ph type="dt" sz="half" idx="10"/>
          </p:nvPr>
        </p:nvSpPr>
        <p:spPr/>
        <p:txBody>
          <a:bodyPr/>
          <a:lstStyle/>
          <a:p>
            <a:fld id="{E5BF411A-068B-4582-8467-74F6DF142670}" type="datetimeFigureOut">
              <a:rPr lang="en-GB" smtClean="0"/>
              <a:t>13/06/2022</a:t>
            </a:fld>
            <a:endParaRPr lang="en-GB"/>
          </a:p>
        </p:txBody>
      </p:sp>
      <p:sp>
        <p:nvSpPr>
          <p:cNvPr id="5" name="Footer Placeholder 4">
            <a:extLst>
              <a:ext uri="{FF2B5EF4-FFF2-40B4-BE49-F238E27FC236}">
                <a16:creationId xmlns:a16="http://schemas.microsoft.com/office/drawing/2014/main" id="{77A593FB-8B6B-6558-71A3-FC8DA1D1BC2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751B395-3BF0-4443-D90A-72FCF581EC8B}"/>
              </a:ext>
            </a:extLst>
          </p:cNvPr>
          <p:cNvSpPr>
            <a:spLocks noGrp="1"/>
          </p:cNvSpPr>
          <p:nvPr>
            <p:ph type="sldNum" sz="quarter" idx="12"/>
          </p:nvPr>
        </p:nvSpPr>
        <p:spPr/>
        <p:txBody>
          <a:bodyPr/>
          <a:lstStyle/>
          <a:p>
            <a:fld id="{86950286-07D5-454D-857E-0C68C277D35F}" type="slidenum">
              <a:rPr lang="en-GB" smtClean="0"/>
              <a:t>‹#›</a:t>
            </a:fld>
            <a:endParaRPr lang="en-GB"/>
          </a:p>
        </p:txBody>
      </p:sp>
    </p:spTree>
    <p:extLst>
      <p:ext uri="{BB962C8B-B14F-4D97-AF65-F5344CB8AC3E}">
        <p14:creationId xmlns:p14="http://schemas.microsoft.com/office/powerpoint/2010/main" val="21696722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FA9C368-5F38-550E-9735-159DB429455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A470851-3DD8-FD97-448F-8BD346C7FFE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9B2192C-D618-5FFC-6672-3F8183514105}"/>
              </a:ext>
            </a:extLst>
          </p:cNvPr>
          <p:cNvSpPr>
            <a:spLocks noGrp="1"/>
          </p:cNvSpPr>
          <p:nvPr>
            <p:ph type="dt" sz="half" idx="10"/>
          </p:nvPr>
        </p:nvSpPr>
        <p:spPr/>
        <p:txBody>
          <a:bodyPr/>
          <a:lstStyle/>
          <a:p>
            <a:fld id="{E5BF411A-068B-4582-8467-74F6DF142670}" type="datetimeFigureOut">
              <a:rPr lang="en-GB" smtClean="0"/>
              <a:t>13/06/2022</a:t>
            </a:fld>
            <a:endParaRPr lang="en-GB"/>
          </a:p>
        </p:txBody>
      </p:sp>
      <p:sp>
        <p:nvSpPr>
          <p:cNvPr id="5" name="Footer Placeholder 4">
            <a:extLst>
              <a:ext uri="{FF2B5EF4-FFF2-40B4-BE49-F238E27FC236}">
                <a16:creationId xmlns:a16="http://schemas.microsoft.com/office/drawing/2014/main" id="{446FDF90-8224-880D-9FD4-D2BFF13C74A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D0E5704-A671-AB7A-71CC-EAA61418E78F}"/>
              </a:ext>
            </a:extLst>
          </p:cNvPr>
          <p:cNvSpPr>
            <a:spLocks noGrp="1"/>
          </p:cNvSpPr>
          <p:nvPr>
            <p:ph type="sldNum" sz="quarter" idx="12"/>
          </p:nvPr>
        </p:nvSpPr>
        <p:spPr/>
        <p:txBody>
          <a:bodyPr/>
          <a:lstStyle/>
          <a:p>
            <a:fld id="{86950286-07D5-454D-857E-0C68C277D35F}" type="slidenum">
              <a:rPr lang="en-GB" smtClean="0"/>
              <a:t>‹#›</a:t>
            </a:fld>
            <a:endParaRPr lang="en-GB"/>
          </a:p>
        </p:txBody>
      </p:sp>
    </p:spTree>
    <p:extLst>
      <p:ext uri="{BB962C8B-B14F-4D97-AF65-F5344CB8AC3E}">
        <p14:creationId xmlns:p14="http://schemas.microsoft.com/office/powerpoint/2010/main" val="11789438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63311D7-7EA2-1FCC-C1D1-09191DB97A2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65EAF59-097E-5D93-AE5E-68CD0AE8854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CB96222-F5FC-03BD-F86D-3C1B77C2A04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5BF411A-068B-4582-8467-74F6DF142670}" type="datetimeFigureOut">
              <a:rPr lang="en-GB" smtClean="0"/>
              <a:t>13/06/2022</a:t>
            </a:fld>
            <a:endParaRPr lang="en-GB"/>
          </a:p>
        </p:txBody>
      </p:sp>
      <p:sp>
        <p:nvSpPr>
          <p:cNvPr id="5" name="Footer Placeholder 4">
            <a:extLst>
              <a:ext uri="{FF2B5EF4-FFF2-40B4-BE49-F238E27FC236}">
                <a16:creationId xmlns:a16="http://schemas.microsoft.com/office/drawing/2014/main" id="{E65C80EC-3E01-DE3E-4717-C351C0CC906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3604F096-AFE9-5856-D518-9A8CA2899A6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6950286-07D5-454D-857E-0C68C277D35F}" type="slidenum">
              <a:rPr lang="en-GB" smtClean="0"/>
              <a:t>‹#›</a:t>
            </a:fld>
            <a:endParaRPr lang="en-GB"/>
          </a:p>
        </p:txBody>
      </p:sp>
    </p:spTree>
    <p:extLst>
      <p:ext uri="{BB962C8B-B14F-4D97-AF65-F5344CB8AC3E}">
        <p14:creationId xmlns:p14="http://schemas.microsoft.com/office/powerpoint/2010/main" val="343715152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7.png"/><Relationship Id="rId18" Type="http://schemas.openxmlformats.org/officeDocument/2006/relationships/image" Target="../media/image11.png"/><Relationship Id="rId3" Type="http://schemas.openxmlformats.org/officeDocument/2006/relationships/image" Target="../media/image2.png"/><Relationship Id="rId7" Type="http://schemas.openxmlformats.org/officeDocument/2006/relationships/customXml" Target="../ink/ink2.xml"/><Relationship Id="rId12" Type="http://schemas.openxmlformats.org/officeDocument/2006/relationships/customXml" Target="../ink/ink5.xml"/><Relationship Id="rId17" Type="http://schemas.openxmlformats.org/officeDocument/2006/relationships/image" Target="../media/image10.png"/><Relationship Id="rId2" Type="http://schemas.openxmlformats.org/officeDocument/2006/relationships/image" Target="../media/image1.png"/><Relationship Id="rId16" Type="http://schemas.openxmlformats.org/officeDocument/2006/relationships/image" Target="../media/image9.png"/><Relationship Id="rId1" Type="http://schemas.openxmlformats.org/officeDocument/2006/relationships/slideLayout" Target="../slideLayouts/slideLayout2.xml"/><Relationship Id="rId6" Type="http://schemas.openxmlformats.org/officeDocument/2006/relationships/image" Target="../media/image4.png"/><Relationship Id="rId11" Type="http://schemas.openxmlformats.org/officeDocument/2006/relationships/image" Target="../media/image6.png"/><Relationship Id="rId5" Type="http://schemas.openxmlformats.org/officeDocument/2006/relationships/customXml" Target="../ink/ink1.xml"/><Relationship Id="rId15" Type="http://schemas.openxmlformats.org/officeDocument/2006/relationships/image" Target="../media/image8.png"/><Relationship Id="rId10" Type="http://schemas.openxmlformats.org/officeDocument/2006/relationships/customXml" Target="../ink/ink4.xml"/><Relationship Id="rId19" Type="http://schemas.openxmlformats.org/officeDocument/2006/relationships/image" Target="../media/image12.png"/><Relationship Id="rId4" Type="http://schemas.openxmlformats.org/officeDocument/2006/relationships/image" Target="../media/image3.png"/><Relationship Id="rId9" Type="http://schemas.openxmlformats.org/officeDocument/2006/relationships/customXml" Target="../ink/ink3.xml"/><Relationship Id="rId14" Type="http://schemas.openxmlformats.org/officeDocument/2006/relationships/customXml" Target="../ink/ink6.xml"/></Relationships>
</file>

<file path=ppt/slides/_rels/slide2.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image" Target="../media/image13.png"/><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 Id="rId9" Type="http://schemas.openxmlformats.org/officeDocument/2006/relationships/image" Target="../media/image20.png"/></Relationships>
</file>

<file path=ppt/slides/_rels/slide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4.xml.rels><?xml version="1.0" encoding="UTF-8" standalone="yes"?>
<Relationships xmlns="http://schemas.openxmlformats.org/package/2006/relationships"><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image" Target="../media/image26.png"/><Relationship Id="rId1" Type="http://schemas.openxmlformats.org/officeDocument/2006/relationships/slideLayout" Target="../slideLayouts/slideLayout2.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slides/_rels/slide5.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image" Target="../media/image33.jpeg"/><Relationship Id="rId7" Type="http://schemas.openxmlformats.org/officeDocument/2006/relationships/image" Target="../media/image37.png"/><Relationship Id="rId2" Type="http://schemas.openxmlformats.org/officeDocument/2006/relationships/image" Target="../media/image32.jpeg"/><Relationship Id="rId1" Type="http://schemas.openxmlformats.org/officeDocument/2006/relationships/slideLayout" Target="../slideLayouts/slideLayout2.xml"/><Relationship Id="rId6" Type="http://schemas.openxmlformats.org/officeDocument/2006/relationships/image" Target="../media/image36.jpeg"/><Relationship Id="rId5" Type="http://schemas.openxmlformats.org/officeDocument/2006/relationships/image" Target="../media/image35.png"/><Relationship Id="rId4" Type="http://schemas.openxmlformats.org/officeDocument/2006/relationships/image" Target="../media/image34.jpeg"/></Relationships>
</file>

<file path=ppt/slides/_rels/slide6.xml.rels><?xml version="1.0" encoding="UTF-8" standalone="yes"?>
<Relationships xmlns="http://schemas.openxmlformats.org/package/2006/relationships"><Relationship Id="rId3" Type="http://schemas.openxmlformats.org/officeDocument/2006/relationships/image" Target="../media/image34.jpeg"/><Relationship Id="rId7" Type="http://schemas.openxmlformats.org/officeDocument/2006/relationships/image" Target="../media/image41.png"/><Relationship Id="rId2" Type="http://schemas.openxmlformats.org/officeDocument/2006/relationships/image" Target="../media/image33.jpeg"/><Relationship Id="rId1" Type="http://schemas.openxmlformats.org/officeDocument/2006/relationships/slideLayout" Target="../slideLayouts/slideLayout2.xml"/><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36.jpeg"/></Relationships>
</file>

<file path=ppt/slides/_rels/slide7.xml.rels><?xml version="1.0" encoding="UTF-8" standalone="yes"?>
<Relationships xmlns="http://schemas.openxmlformats.org/package/2006/relationships"><Relationship Id="rId8" Type="http://schemas.openxmlformats.org/officeDocument/2006/relationships/image" Target="../media/image45.png"/><Relationship Id="rId3" Type="http://schemas.openxmlformats.org/officeDocument/2006/relationships/image" Target="../media/image34.jpeg"/><Relationship Id="rId7" Type="http://schemas.openxmlformats.org/officeDocument/2006/relationships/image" Target="../media/image44.png"/><Relationship Id="rId2" Type="http://schemas.openxmlformats.org/officeDocument/2006/relationships/image" Target="../media/image33.jpeg"/><Relationship Id="rId1" Type="http://schemas.openxmlformats.org/officeDocument/2006/relationships/slideLayout" Target="../slideLayouts/slideLayout2.xml"/><Relationship Id="rId6" Type="http://schemas.openxmlformats.org/officeDocument/2006/relationships/image" Target="../media/image36.jpeg"/><Relationship Id="rId5" Type="http://schemas.openxmlformats.org/officeDocument/2006/relationships/image" Target="../media/image43.png"/><Relationship Id="rId4" Type="http://schemas.openxmlformats.org/officeDocument/2006/relationships/image" Target="../media/image42.png"/></Relationships>
</file>

<file path=ppt/slides/_rels/slide8.xml.rels><?xml version="1.0" encoding="UTF-8" standalone="yes"?>
<Relationships xmlns="http://schemas.openxmlformats.org/package/2006/relationships"><Relationship Id="rId3" Type="http://schemas.openxmlformats.org/officeDocument/2006/relationships/image" Target="../media/image34.jpeg"/><Relationship Id="rId7" Type="http://schemas.openxmlformats.org/officeDocument/2006/relationships/image" Target="../media/image48.png"/><Relationship Id="rId2" Type="http://schemas.openxmlformats.org/officeDocument/2006/relationships/image" Target="../media/image33.jpeg"/><Relationship Id="rId1" Type="http://schemas.openxmlformats.org/officeDocument/2006/relationships/slideLayout" Target="../slideLayouts/slideLayout2.xml"/><Relationship Id="rId6" Type="http://schemas.openxmlformats.org/officeDocument/2006/relationships/image" Target="../media/image47.png"/><Relationship Id="rId5" Type="http://schemas.openxmlformats.org/officeDocument/2006/relationships/image" Target="../media/image46.png"/><Relationship Id="rId4" Type="http://schemas.openxmlformats.org/officeDocument/2006/relationships/image" Target="../media/image36.jpeg"/></Relationships>
</file>

<file path=ppt/slides/_rels/slide9.xml.rels><?xml version="1.0" encoding="UTF-8" standalone="yes"?>
<Relationships xmlns="http://schemas.openxmlformats.org/package/2006/relationships"><Relationship Id="rId8" Type="http://schemas.openxmlformats.org/officeDocument/2006/relationships/image" Target="../media/image55.png"/><Relationship Id="rId3" Type="http://schemas.openxmlformats.org/officeDocument/2006/relationships/image" Target="../media/image50.png"/><Relationship Id="rId7" Type="http://schemas.openxmlformats.org/officeDocument/2006/relationships/image" Target="../media/image54.png"/><Relationship Id="rId2" Type="http://schemas.openxmlformats.org/officeDocument/2006/relationships/image" Target="../media/image49.png"/><Relationship Id="rId1" Type="http://schemas.openxmlformats.org/officeDocument/2006/relationships/slideLayout" Target="../slideLayouts/slideLayout2.xml"/><Relationship Id="rId6" Type="http://schemas.openxmlformats.org/officeDocument/2006/relationships/image" Target="../media/image53.png"/><Relationship Id="rId5" Type="http://schemas.openxmlformats.org/officeDocument/2006/relationships/image" Target="../media/image52.png"/><Relationship Id="rId4" Type="http://schemas.openxmlformats.org/officeDocument/2006/relationships/image" Target="../media/image51.png"/><Relationship Id="rId9" Type="http://schemas.openxmlformats.org/officeDocument/2006/relationships/image" Target="../media/image56.png"/></Relationships>
</file>

<file path=ppt/slides/_rels/slide10.xml.rels><?xml version="1.0" encoding="UTF-8" standalone="yes"?>
<Relationships xmlns="http://schemas.openxmlformats.org/package/2006/relationships"><Relationship Id="rId8" Type="http://schemas.openxmlformats.org/officeDocument/2006/relationships/image" Target="../media/image63.png"/><Relationship Id="rId3" Type="http://schemas.openxmlformats.org/officeDocument/2006/relationships/image" Target="../media/image58.png"/><Relationship Id="rId7" Type="http://schemas.openxmlformats.org/officeDocument/2006/relationships/image" Target="../media/image62.png"/><Relationship Id="rId2" Type="http://schemas.openxmlformats.org/officeDocument/2006/relationships/image" Target="../media/image57.png"/><Relationship Id="rId1" Type="http://schemas.openxmlformats.org/officeDocument/2006/relationships/slideLayout" Target="../slideLayouts/slideLayout2.xml"/><Relationship Id="rId6" Type="http://schemas.openxmlformats.org/officeDocument/2006/relationships/image" Target="../media/image61.png"/><Relationship Id="rId5" Type="http://schemas.openxmlformats.org/officeDocument/2006/relationships/image" Target="../media/image60.png"/><Relationship Id="rId4" Type="http://schemas.openxmlformats.org/officeDocument/2006/relationships/image" Target="../media/image59.png"/></Relationships>
</file>

<file path=ppt/slides/_rels/slide11.xml.rels><?xml version="1.0" encoding="UTF-8" standalone="yes"?>
<Relationships xmlns="http://schemas.openxmlformats.org/package/2006/relationships"><Relationship Id="rId3" Type="http://schemas.openxmlformats.org/officeDocument/2006/relationships/image" Target="../media/image33.jpeg"/><Relationship Id="rId7" Type="http://schemas.openxmlformats.org/officeDocument/2006/relationships/image" Target="../media/image38.png"/><Relationship Id="rId2" Type="http://schemas.openxmlformats.org/officeDocument/2006/relationships/image" Target="../media/image64.jpeg"/><Relationship Id="rId1" Type="http://schemas.openxmlformats.org/officeDocument/2006/relationships/slideLayout" Target="../slideLayouts/slideLayout2.xml"/><Relationship Id="rId6" Type="http://schemas.openxmlformats.org/officeDocument/2006/relationships/image" Target="../media/image66.jpeg"/><Relationship Id="rId5" Type="http://schemas.openxmlformats.org/officeDocument/2006/relationships/image" Target="../media/image65.png"/><Relationship Id="rId4" Type="http://schemas.openxmlformats.org/officeDocument/2006/relationships/image" Target="../media/image36.jpeg"/></Relationships>
</file>

<file path=ppt/slides/_rels/slide12.xml.rels><?xml version="1.0" encoding="UTF-8" standalone="yes"?>
<Relationships xmlns="http://schemas.openxmlformats.org/package/2006/relationships"><Relationship Id="rId8" Type="http://schemas.openxmlformats.org/officeDocument/2006/relationships/image" Target="../media/image70.png"/><Relationship Id="rId3" Type="http://schemas.openxmlformats.org/officeDocument/2006/relationships/image" Target="../media/image36.jpeg"/><Relationship Id="rId7" Type="http://schemas.openxmlformats.org/officeDocument/2006/relationships/image" Target="../media/image69.png"/><Relationship Id="rId2" Type="http://schemas.openxmlformats.org/officeDocument/2006/relationships/image" Target="../media/image33.jpeg"/><Relationship Id="rId1" Type="http://schemas.openxmlformats.org/officeDocument/2006/relationships/slideLayout" Target="../slideLayouts/slideLayout2.xml"/><Relationship Id="rId6" Type="http://schemas.openxmlformats.org/officeDocument/2006/relationships/image" Target="../media/image68.png"/><Relationship Id="rId5" Type="http://schemas.openxmlformats.org/officeDocument/2006/relationships/image" Target="../media/image67.png"/><Relationship Id="rId4" Type="http://schemas.openxmlformats.org/officeDocument/2006/relationships/image" Target="../media/image66.jpeg"/></Relationships>
</file>

<file path=ppt/slides/_rels/slide13.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image" Target="../media/image36.jpeg"/><Relationship Id="rId1" Type="http://schemas.openxmlformats.org/officeDocument/2006/relationships/slideLayout" Target="../slideLayouts/slideLayout2.xml"/><Relationship Id="rId6" Type="http://schemas.openxmlformats.org/officeDocument/2006/relationships/image" Target="../media/image74.png"/><Relationship Id="rId5" Type="http://schemas.openxmlformats.org/officeDocument/2006/relationships/image" Target="../media/image73.png"/><Relationship Id="rId4" Type="http://schemas.openxmlformats.org/officeDocument/2006/relationships/image" Target="../media/image7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67927F4-C579-02D8-F364-EDA2A2C98CB4}"/>
              </a:ext>
            </a:extLst>
          </p:cNvPr>
          <p:cNvSpPr/>
          <p:nvPr/>
        </p:nvSpPr>
        <p:spPr>
          <a:xfrm>
            <a:off x="0" y="0"/>
            <a:ext cx="12015537" cy="593558"/>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sz="3200">
                <a:solidFill>
                  <a:srgbClr val="FF9900"/>
                </a:solidFill>
              </a:rPr>
              <a:t>Up to £500 Mountain Bike</a:t>
            </a:r>
          </a:p>
        </p:txBody>
      </p:sp>
      <p:pic>
        <p:nvPicPr>
          <p:cNvPr id="6" name="Picture 5">
            <a:extLst>
              <a:ext uri="{FF2B5EF4-FFF2-40B4-BE49-F238E27FC236}">
                <a16:creationId xmlns:a16="http://schemas.microsoft.com/office/drawing/2014/main" id="{E6513E1E-1E2B-F85E-3FF8-21B8EC3ED0EC}"/>
              </a:ext>
            </a:extLst>
          </p:cNvPr>
          <p:cNvPicPr>
            <a:picLocks noChangeAspect="1"/>
          </p:cNvPicPr>
          <p:nvPr/>
        </p:nvPicPr>
        <p:blipFill>
          <a:blip r:embed="rId2"/>
          <a:stretch>
            <a:fillRect/>
          </a:stretch>
        </p:blipFill>
        <p:spPr>
          <a:xfrm>
            <a:off x="3605439" y="2053903"/>
            <a:ext cx="4981121" cy="2750194"/>
          </a:xfrm>
          <a:prstGeom prst="rect">
            <a:avLst/>
          </a:prstGeom>
        </p:spPr>
      </p:pic>
      <p:sp>
        <p:nvSpPr>
          <p:cNvPr id="7" name="TextBox 6">
            <a:extLst>
              <a:ext uri="{FF2B5EF4-FFF2-40B4-BE49-F238E27FC236}">
                <a16:creationId xmlns:a16="http://schemas.microsoft.com/office/drawing/2014/main" id="{E2C551DF-F5A5-85CE-DF8D-7BCEB111BA06}"/>
              </a:ext>
            </a:extLst>
          </p:cNvPr>
          <p:cNvSpPr txBox="1"/>
          <p:nvPr/>
        </p:nvSpPr>
        <p:spPr>
          <a:xfrm>
            <a:off x="3840084" y="873679"/>
            <a:ext cx="4981121" cy="1169551"/>
          </a:xfrm>
          <a:prstGeom prst="rect">
            <a:avLst/>
          </a:prstGeom>
          <a:noFill/>
        </p:spPr>
        <p:txBody>
          <a:bodyPr wrap="square" rtlCol="0">
            <a:spAutoFit/>
          </a:bodyPr>
          <a:lstStyle/>
          <a:p>
            <a:r>
              <a:rPr lang="en-GB" sz="1600" dirty="0"/>
              <a:t>Carrera Vengeance £370</a:t>
            </a:r>
          </a:p>
          <a:p>
            <a:r>
              <a:rPr lang="en-GB" sz="1400" dirty="0"/>
              <a:t>The UK’s best selling mountain bike, complete with disc brakes and reliable Shimano Altus gearing. The Vengeance is always up to the task at hand</a:t>
            </a:r>
          </a:p>
          <a:p>
            <a:r>
              <a:rPr lang="en-GB" sz="1200" dirty="0"/>
              <a:t>Item code - 340910</a:t>
            </a:r>
          </a:p>
        </p:txBody>
      </p:sp>
      <p:pic>
        <p:nvPicPr>
          <p:cNvPr id="9" name="Picture 8">
            <a:extLst>
              <a:ext uri="{FF2B5EF4-FFF2-40B4-BE49-F238E27FC236}">
                <a16:creationId xmlns:a16="http://schemas.microsoft.com/office/drawing/2014/main" id="{4140218F-DB94-329E-45B8-F298B21DF4E4}"/>
              </a:ext>
            </a:extLst>
          </p:cNvPr>
          <p:cNvPicPr>
            <a:picLocks noChangeAspect="1"/>
          </p:cNvPicPr>
          <p:nvPr/>
        </p:nvPicPr>
        <p:blipFill>
          <a:blip r:embed="rId3"/>
          <a:stretch>
            <a:fillRect/>
          </a:stretch>
        </p:blipFill>
        <p:spPr>
          <a:xfrm rot="2476462">
            <a:off x="8624010" y="1831200"/>
            <a:ext cx="720088" cy="1325617"/>
          </a:xfrm>
          <a:prstGeom prst="rect">
            <a:avLst/>
          </a:prstGeom>
        </p:spPr>
      </p:pic>
      <p:sp>
        <p:nvSpPr>
          <p:cNvPr id="10" name="TextBox 9">
            <a:extLst>
              <a:ext uri="{FF2B5EF4-FFF2-40B4-BE49-F238E27FC236}">
                <a16:creationId xmlns:a16="http://schemas.microsoft.com/office/drawing/2014/main" id="{994DE048-699F-1056-C61D-94659A39B881}"/>
              </a:ext>
            </a:extLst>
          </p:cNvPr>
          <p:cNvSpPr txBox="1"/>
          <p:nvPr/>
        </p:nvSpPr>
        <p:spPr>
          <a:xfrm>
            <a:off x="9691881" y="1674674"/>
            <a:ext cx="2323656" cy="1754326"/>
          </a:xfrm>
          <a:prstGeom prst="rect">
            <a:avLst/>
          </a:prstGeom>
          <a:noFill/>
        </p:spPr>
        <p:txBody>
          <a:bodyPr wrap="square" rtlCol="0">
            <a:spAutoFit/>
          </a:bodyPr>
          <a:lstStyle/>
          <a:p>
            <a:r>
              <a:rPr lang="en-GB" sz="1200"/>
              <a:t>Halfords front and rear mudguard set £20</a:t>
            </a:r>
          </a:p>
          <a:p>
            <a:endParaRPr lang="en-GB" sz="1200"/>
          </a:p>
          <a:p>
            <a:r>
              <a:rPr lang="en-GB" sz="1200"/>
              <a:t>Quick and easy to install with the rear featuring a quick release strap with adjustable arm, meaning you are covered at all times</a:t>
            </a:r>
          </a:p>
          <a:p>
            <a:r>
              <a:rPr lang="en-GB" sz="1200"/>
              <a:t>Item code - 572526</a:t>
            </a:r>
          </a:p>
        </p:txBody>
      </p:sp>
      <p:pic>
        <p:nvPicPr>
          <p:cNvPr id="12" name="Picture 11">
            <a:extLst>
              <a:ext uri="{FF2B5EF4-FFF2-40B4-BE49-F238E27FC236}">
                <a16:creationId xmlns:a16="http://schemas.microsoft.com/office/drawing/2014/main" id="{D21CE562-EF9A-6B9C-2A27-147FA6E5C2CB}"/>
              </a:ext>
            </a:extLst>
          </p:cNvPr>
          <p:cNvPicPr>
            <a:picLocks noChangeAspect="1"/>
          </p:cNvPicPr>
          <p:nvPr/>
        </p:nvPicPr>
        <p:blipFill>
          <a:blip r:embed="rId4"/>
          <a:stretch>
            <a:fillRect/>
          </a:stretch>
        </p:blipFill>
        <p:spPr>
          <a:xfrm rot="19136592">
            <a:off x="8894381" y="4014676"/>
            <a:ext cx="797053" cy="843411"/>
          </a:xfrm>
          <a:prstGeom prst="rect">
            <a:avLst/>
          </a:prstGeom>
        </p:spPr>
      </p:pic>
      <p:grpSp>
        <p:nvGrpSpPr>
          <p:cNvPr id="17" name="Group 16">
            <a:extLst>
              <a:ext uri="{FF2B5EF4-FFF2-40B4-BE49-F238E27FC236}">
                <a16:creationId xmlns:a16="http://schemas.microsoft.com/office/drawing/2014/main" id="{7906D54F-8657-E33D-5542-91F4242682E8}"/>
              </a:ext>
            </a:extLst>
          </p:cNvPr>
          <p:cNvGrpSpPr/>
          <p:nvPr/>
        </p:nvGrpSpPr>
        <p:grpSpPr>
          <a:xfrm>
            <a:off x="8425308" y="5270304"/>
            <a:ext cx="224280" cy="48240"/>
            <a:chOff x="8425308" y="5270304"/>
            <a:chExt cx="224280" cy="48240"/>
          </a:xfrm>
        </p:grpSpPr>
        <mc:AlternateContent xmlns:mc="http://schemas.openxmlformats.org/markup-compatibility/2006" xmlns:p14="http://schemas.microsoft.com/office/powerpoint/2010/main">
          <mc:Choice Requires="p14">
            <p:contentPart p14:bwMode="auto" r:id="rId5">
              <p14:nvContentPartPr>
                <p14:cNvPr id="13" name="Ink 12">
                  <a:extLst>
                    <a:ext uri="{FF2B5EF4-FFF2-40B4-BE49-F238E27FC236}">
                      <a16:creationId xmlns:a16="http://schemas.microsoft.com/office/drawing/2014/main" id="{EA43D6BF-C7DC-6C03-5FC0-9745C2CD1E6A}"/>
                    </a:ext>
                  </a:extLst>
                </p14:cNvPr>
                <p14:cNvContentPartPr/>
                <p14:nvPr/>
              </p14:nvContentPartPr>
              <p14:xfrm>
                <a:off x="8445468" y="5270304"/>
                <a:ext cx="204120" cy="29880"/>
              </p14:xfrm>
            </p:contentPart>
          </mc:Choice>
          <mc:Fallback xmlns="">
            <p:pic>
              <p:nvPicPr>
                <p:cNvPr id="13" name="Ink 12">
                  <a:extLst>
                    <a:ext uri="{FF2B5EF4-FFF2-40B4-BE49-F238E27FC236}">
                      <a16:creationId xmlns:a16="http://schemas.microsoft.com/office/drawing/2014/main" id="{EA43D6BF-C7DC-6C03-5FC0-9745C2CD1E6A}"/>
                    </a:ext>
                  </a:extLst>
                </p:cNvPr>
                <p:cNvPicPr/>
                <p:nvPr/>
              </p:nvPicPr>
              <p:blipFill>
                <a:blip r:embed="rId6"/>
                <a:stretch>
                  <a:fillRect/>
                </a:stretch>
              </p:blipFill>
              <p:spPr>
                <a:xfrm>
                  <a:off x="8427436" y="5252304"/>
                  <a:ext cx="239823" cy="6552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14" name="Ink 13">
                  <a:extLst>
                    <a:ext uri="{FF2B5EF4-FFF2-40B4-BE49-F238E27FC236}">
                      <a16:creationId xmlns:a16="http://schemas.microsoft.com/office/drawing/2014/main" id="{4958D262-4572-472B-689D-D1C3374E3C70}"/>
                    </a:ext>
                  </a:extLst>
                </p14:cNvPr>
                <p14:cNvContentPartPr/>
                <p14:nvPr/>
              </p14:nvContentPartPr>
              <p14:xfrm>
                <a:off x="8453028" y="5318184"/>
                <a:ext cx="360" cy="360"/>
              </p14:xfrm>
            </p:contentPart>
          </mc:Choice>
          <mc:Fallback xmlns="">
            <p:pic>
              <p:nvPicPr>
                <p:cNvPr id="14" name="Ink 13">
                  <a:extLst>
                    <a:ext uri="{FF2B5EF4-FFF2-40B4-BE49-F238E27FC236}">
                      <a16:creationId xmlns:a16="http://schemas.microsoft.com/office/drawing/2014/main" id="{4958D262-4572-472B-689D-D1C3374E3C70}"/>
                    </a:ext>
                  </a:extLst>
                </p:cNvPr>
                <p:cNvPicPr/>
                <p:nvPr/>
              </p:nvPicPr>
              <p:blipFill>
                <a:blip r:embed="rId8"/>
                <a:stretch>
                  <a:fillRect/>
                </a:stretch>
              </p:blipFill>
              <p:spPr>
                <a:xfrm>
                  <a:off x="8435028" y="5300184"/>
                  <a:ext cx="36000" cy="36000"/>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16" name="Ink 15">
                  <a:extLst>
                    <a:ext uri="{FF2B5EF4-FFF2-40B4-BE49-F238E27FC236}">
                      <a16:creationId xmlns:a16="http://schemas.microsoft.com/office/drawing/2014/main" id="{28FBCCAF-E33C-ED81-3B89-1DE461BF5EC4}"/>
                    </a:ext>
                  </a:extLst>
                </p14:cNvPr>
                <p14:cNvContentPartPr/>
                <p14:nvPr/>
              </p14:nvContentPartPr>
              <p14:xfrm>
                <a:off x="8425308" y="5318184"/>
                <a:ext cx="360" cy="360"/>
              </p14:xfrm>
            </p:contentPart>
          </mc:Choice>
          <mc:Fallback xmlns="">
            <p:pic>
              <p:nvPicPr>
                <p:cNvPr id="16" name="Ink 15">
                  <a:extLst>
                    <a:ext uri="{FF2B5EF4-FFF2-40B4-BE49-F238E27FC236}">
                      <a16:creationId xmlns:a16="http://schemas.microsoft.com/office/drawing/2014/main" id="{28FBCCAF-E33C-ED81-3B89-1DE461BF5EC4}"/>
                    </a:ext>
                  </a:extLst>
                </p:cNvPr>
                <p:cNvPicPr/>
                <p:nvPr/>
              </p:nvPicPr>
              <p:blipFill>
                <a:blip r:embed="rId8"/>
                <a:stretch>
                  <a:fillRect/>
                </a:stretch>
              </p:blipFill>
              <p:spPr>
                <a:xfrm>
                  <a:off x="8407308" y="5300184"/>
                  <a:ext cx="36000" cy="36000"/>
                </a:xfrm>
                <a:prstGeom prst="rect">
                  <a:avLst/>
                </a:prstGeom>
              </p:spPr>
            </p:pic>
          </mc:Fallback>
        </mc:AlternateContent>
      </p:grpSp>
      <p:sp>
        <p:nvSpPr>
          <p:cNvPr id="18" name="TextBox 17">
            <a:extLst>
              <a:ext uri="{FF2B5EF4-FFF2-40B4-BE49-F238E27FC236}">
                <a16:creationId xmlns:a16="http://schemas.microsoft.com/office/drawing/2014/main" id="{4F7C8049-1378-CB49-F668-C5D438F517F8}"/>
              </a:ext>
            </a:extLst>
          </p:cNvPr>
          <p:cNvSpPr txBox="1"/>
          <p:nvPr/>
        </p:nvSpPr>
        <p:spPr>
          <a:xfrm>
            <a:off x="9819838" y="3846513"/>
            <a:ext cx="1996751" cy="1569660"/>
          </a:xfrm>
          <a:prstGeom prst="rect">
            <a:avLst/>
          </a:prstGeom>
          <a:noFill/>
        </p:spPr>
        <p:txBody>
          <a:bodyPr wrap="square" rtlCol="0">
            <a:spAutoFit/>
          </a:bodyPr>
          <a:lstStyle/>
          <a:p>
            <a:r>
              <a:rPr lang="en-GB" sz="1200"/>
              <a:t>Elite custom Race Bottle Cage £9</a:t>
            </a:r>
          </a:p>
          <a:p>
            <a:endParaRPr lang="en-GB" sz="1200"/>
          </a:p>
          <a:p>
            <a:r>
              <a:rPr lang="en-GB" sz="1200"/>
              <a:t>This lightweight and sleek bottle cage easily attaches to your bike using bottle cage bolts or straps</a:t>
            </a:r>
          </a:p>
          <a:p>
            <a:r>
              <a:rPr lang="en-GB" sz="1200"/>
              <a:t>Item code - 207560</a:t>
            </a:r>
          </a:p>
        </p:txBody>
      </p:sp>
      <p:grpSp>
        <p:nvGrpSpPr>
          <p:cNvPr id="21" name="Group 20">
            <a:extLst>
              <a:ext uri="{FF2B5EF4-FFF2-40B4-BE49-F238E27FC236}">
                <a16:creationId xmlns:a16="http://schemas.microsoft.com/office/drawing/2014/main" id="{7ABE8655-CEA1-C1F9-E7C5-BA36E0312D4F}"/>
              </a:ext>
            </a:extLst>
          </p:cNvPr>
          <p:cNvGrpSpPr/>
          <p:nvPr/>
        </p:nvGrpSpPr>
        <p:grpSpPr>
          <a:xfrm>
            <a:off x="9242148" y="4279944"/>
            <a:ext cx="172080" cy="105120"/>
            <a:chOff x="9242148" y="4279944"/>
            <a:chExt cx="172080" cy="105120"/>
          </a:xfrm>
        </p:grpSpPr>
        <mc:AlternateContent xmlns:mc="http://schemas.openxmlformats.org/markup-compatibility/2006" xmlns:p14="http://schemas.microsoft.com/office/powerpoint/2010/main">
          <mc:Choice Requires="p14">
            <p:contentPart p14:bwMode="auto" r:id="rId10">
              <p14:nvContentPartPr>
                <p14:cNvPr id="19" name="Ink 18">
                  <a:extLst>
                    <a:ext uri="{FF2B5EF4-FFF2-40B4-BE49-F238E27FC236}">
                      <a16:creationId xmlns:a16="http://schemas.microsoft.com/office/drawing/2014/main" id="{3579889C-E7F7-9646-86CA-C78AB316ABD0}"/>
                    </a:ext>
                  </a:extLst>
                </p14:cNvPr>
                <p14:cNvContentPartPr/>
                <p14:nvPr/>
              </p14:nvContentPartPr>
              <p14:xfrm>
                <a:off x="9292908" y="4279944"/>
                <a:ext cx="121320" cy="105120"/>
              </p14:xfrm>
            </p:contentPart>
          </mc:Choice>
          <mc:Fallback xmlns="">
            <p:pic>
              <p:nvPicPr>
                <p:cNvPr id="19" name="Ink 18">
                  <a:extLst>
                    <a:ext uri="{FF2B5EF4-FFF2-40B4-BE49-F238E27FC236}">
                      <a16:creationId xmlns:a16="http://schemas.microsoft.com/office/drawing/2014/main" id="{3579889C-E7F7-9646-86CA-C78AB316ABD0}"/>
                    </a:ext>
                  </a:extLst>
                </p:cNvPr>
                <p:cNvPicPr/>
                <p:nvPr/>
              </p:nvPicPr>
              <p:blipFill>
                <a:blip r:embed="rId11"/>
                <a:stretch>
                  <a:fillRect/>
                </a:stretch>
              </p:blipFill>
              <p:spPr>
                <a:xfrm>
                  <a:off x="9274961" y="4261944"/>
                  <a:ext cx="156855" cy="140760"/>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20" name="Ink 19">
                  <a:extLst>
                    <a:ext uri="{FF2B5EF4-FFF2-40B4-BE49-F238E27FC236}">
                      <a16:creationId xmlns:a16="http://schemas.microsoft.com/office/drawing/2014/main" id="{C6EFFF06-E4CB-16C9-0F57-67D4D3F5241E}"/>
                    </a:ext>
                  </a:extLst>
                </p14:cNvPr>
                <p14:cNvContentPartPr/>
                <p14:nvPr/>
              </p14:nvContentPartPr>
              <p14:xfrm>
                <a:off x="9242148" y="4310184"/>
                <a:ext cx="151200" cy="38160"/>
              </p14:xfrm>
            </p:contentPart>
          </mc:Choice>
          <mc:Fallback xmlns="">
            <p:pic>
              <p:nvPicPr>
                <p:cNvPr id="20" name="Ink 19">
                  <a:extLst>
                    <a:ext uri="{FF2B5EF4-FFF2-40B4-BE49-F238E27FC236}">
                      <a16:creationId xmlns:a16="http://schemas.microsoft.com/office/drawing/2014/main" id="{C6EFFF06-E4CB-16C9-0F57-67D4D3F5241E}"/>
                    </a:ext>
                  </a:extLst>
                </p:cNvPr>
                <p:cNvPicPr/>
                <p:nvPr/>
              </p:nvPicPr>
              <p:blipFill>
                <a:blip r:embed="rId13"/>
                <a:stretch>
                  <a:fillRect/>
                </a:stretch>
              </p:blipFill>
              <p:spPr>
                <a:xfrm>
                  <a:off x="9224148" y="4292184"/>
                  <a:ext cx="186840" cy="73800"/>
                </a:xfrm>
                <a:prstGeom prst="rect">
                  <a:avLst/>
                </a:prstGeom>
              </p:spPr>
            </p:pic>
          </mc:Fallback>
        </mc:AlternateContent>
      </p:grpSp>
      <mc:AlternateContent xmlns:mc="http://schemas.openxmlformats.org/markup-compatibility/2006" xmlns:p14="http://schemas.microsoft.com/office/powerpoint/2010/main">
        <mc:Choice Requires="p14">
          <p:contentPart p14:bwMode="auto" r:id="rId14">
            <p14:nvContentPartPr>
              <p14:cNvPr id="22" name="Ink 21">
                <a:extLst>
                  <a:ext uri="{FF2B5EF4-FFF2-40B4-BE49-F238E27FC236}">
                    <a16:creationId xmlns:a16="http://schemas.microsoft.com/office/drawing/2014/main" id="{077FCA89-AADF-9EE9-3B3F-04F3B575BC3F}"/>
                  </a:ext>
                </a:extLst>
              </p14:cNvPr>
              <p14:cNvContentPartPr/>
              <p14:nvPr/>
            </p14:nvContentPartPr>
            <p14:xfrm>
              <a:off x="9292908" y="4413144"/>
              <a:ext cx="360" cy="360"/>
            </p14:xfrm>
          </p:contentPart>
        </mc:Choice>
        <mc:Fallback xmlns="">
          <p:pic>
            <p:nvPicPr>
              <p:cNvPr id="22" name="Ink 21">
                <a:extLst>
                  <a:ext uri="{FF2B5EF4-FFF2-40B4-BE49-F238E27FC236}">
                    <a16:creationId xmlns:a16="http://schemas.microsoft.com/office/drawing/2014/main" id="{077FCA89-AADF-9EE9-3B3F-04F3B575BC3F}"/>
                  </a:ext>
                </a:extLst>
              </p:cNvPr>
              <p:cNvPicPr/>
              <p:nvPr/>
            </p:nvPicPr>
            <p:blipFill>
              <a:blip r:embed="rId8"/>
              <a:stretch>
                <a:fillRect/>
              </a:stretch>
            </p:blipFill>
            <p:spPr>
              <a:xfrm>
                <a:off x="9274908" y="4395144"/>
                <a:ext cx="36000" cy="36000"/>
              </a:xfrm>
              <a:prstGeom prst="rect">
                <a:avLst/>
              </a:prstGeom>
            </p:spPr>
          </p:pic>
        </mc:Fallback>
      </mc:AlternateContent>
      <p:sp>
        <p:nvSpPr>
          <p:cNvPr id="25" name="TextBox 24">
            <a:extLst>
              <a:ext uri="{FF2B5EF4-FFF2-40B4-BE49-F238E27FC236}">
                <a16:creationId xmlns:a16="http://schemas.microsoft.com/office/drawing/2014/main" id="{6EDEB21C-9197-3114-1F21-61EFD4BDF74B}"/>
              </a:ext>
            </a:extLst>
          </p:cNvPr>
          <p:cNvSpPr txBox="1"/>
          <p:nvPr/>
        </p:nvSpPr>
        <p:spPr>
          <a:xfrm>
            <a:off x="7384673" y="5543878"/>
            <a:ext cx="2136710" cy="1200329"/>
          </a:xfrm>
          <a:prstGeom prst="rect">
            <a:avLst/>
          </a:prstGeom>
          <a:noFill/>
        </p:spPr>
        <p:txBody>
          <a:bodyPr wrap="square" rtlCol="0">
            <a:spAutoFit/>
          </a:bodyPr>
          <a:lstStyle/>
          <a:p>
            <a:r>
              <a:rPr lang="en-GB" sz="1200" err="1"/>
              <a:t>Camelbak</a:t>
            </a:r>
            <a:r>
              <a:rPr lang="en-GB" sz="1200"/>
              <a:t> Podium £10.99</a:t>
            </a:r>
          </a:p>
          <a:p>
            <a:endParaRPr lang="en-GB" sz="1200"/>
          </a:p>
          <a:p>
            <a:r>
              <a:rPr lang="en-GB" sz="1200"/>
              <a:t>Designed to fit bottle cages better and complete with </a:t>
            </a:r>
            <a:r>
              <a:rPr lang="en-GB" sz="1200" err="1"/>
              <a:t>hydroguard</a:t>
            </a:r>
            <a:r>
              <a:rPr lang="en-GB" sz="1200"/>
              <a:t> mouthpiece</a:t>
            </a:r>
          </a:p>
          <a:p>
            <a:r>
              <a:rPr lang="en-GB" sz="1200"/>
              <a:t>Item code - 630318</a:t>
            </a:r>
          </a:p>
        </p:txBody>
      </p:sp>
      <p:pic>
        <p:nvPicPr>
          <p:cNvPr id="27" name="Picture 26">
            <a:extLst>
              <a:ext uri="{FF2B5EF4-FFF2-40B4-BE49-F238E27FC236}">
                <a16:creationId xmlns:a16="http://schemas.microsoft.com/office/drawing/2014/main" id="{F10622FD-367C-572C-57C9-5D3E8DCF84A8}"/>
              </a:ext>
            </a:extLst>
          </p:cNvPr>
          <p:cNvPicPr>
            <a:picLocks noChangeAspect="1"/>
          </p:cNvPicPr>
          <p:nvPr/>
        </p:nvPicPr>
        <p:blipFill>
          <a:blip r:embed="rId15"/>
          <a:stretch>
            <a:fillRect/>
          </a:stretch>
        </p:blipFill>
        <p:spPr>
          <a:xfrm>
            <a:off x="2670617" y="5494066"/>
            <a:ext cx="1346170" cy="1115286"/>
          </a:xfrm>
          <a:prstGeom prst="rect">
            <a:avLst/>
          </a:prstGeom>
        </p:spPr>
      </p:pic>
      <p:sp>
        <p:nvSpPr>
          <p:cNvPr id="28" name="TextBox 27">
            <a:extLst>
              <a:ext uri="{FF2B5EF4-FFF2-40B4-BE49-F238E27FC236}">
                <a16:creationId xmlns:a16="http://schemas.microsoft.com/office/drawing/2014/main" id="{12D710BD-032C-9C7B-D4AF-62CF0B43D496}"/>
              </a:ext>
            </a:extLst>
          </p:cNvPr>
          <p:cNvSpPr txBox="1"/>
          <p:nvPr/>
        </p:nvSpPr>
        <p:spPr>
          <a:xfrm>
            <a:off x="4251432" y="5318184"/>
            <a:ext cx="1949365" cy="1846659"/>
          </a:xfrm>
          <a:prstGeom prst="rect">
            <a:avLst/>
          </a:prstGeom>
          <a:noFill/>
        </p:spPr>
        <p:txBody>
          <a:bodyPr wrap="square" rtlCol="0">
            <a:spAutoFit/>
          </a:bodyPr>
          <a:lstStyle/>
          <a:p>
            <a:r>
              <a:rPr lang="en-GB" sz="1200" dirty="0"/>
              <a:t>Halfords Advanced 500 Lumen Front Bike Light £29.99</a:t>
            </a:r>
          </a:p>
          <a:p>
            <a:endParaRPr lang="en-GB" sz="1200" dirty="0"/>
          </a:p>
          <a:p>
            <a:r>
              <a:rPr lang="en-GB" sz="1200" dirty="0"/>
              <a:t>USB rechargeable and easy to install, this light is perfect for commutes</a:t>
            </a:r>
          </a:p>
          <a:p>
            <a:r>
              <a:rPr lang="en-GB" sz="1200" dirty="0"/>
              <a:t>Item code - 253318</a:t>
            </a:r>
          </a:p>
          <a:p>
            <a:endParaRPr lang="en-GB" dirty="0"/>
          </a:p>
        </p:txBody>
      </p:sp>
      <p:pic>
        <p:nvPicPr>
          <p:cNvPr id="31" name="Picture 30">
            <a:extLst>
              <a:ext uri="{FF2B5EF4-FFF2-40B4-BE49-F238E27FC236}">
                <a16:creationId xmlns:a16="http://schemas.microsoft.com/office/drawing/2014/main" id="{E1F670BA-99E9-D6D6-18B4-972BE699FF1F}"/>
              </a:ext>
            </a:extLst>
          </p:cNvPr>
          <p:cNvPicPr>
            <a:picLocks noChangeAspect="1"/>
          </p:cNvPicPr>
          <p:nvPr/>
        </p:nvPicPr>
        <p:blipFill>
          <a:blip r:embed="rId16"/>
          <a:stretch>
            <a:fillRect/>
          </a:stretch>
        </p:blipFill>
        <p:spPr>
          <a:xfrm rot="1443685">
            <a:off x="200475" y="4456052"/>
            <a:ext cx="981414" cy="1247560"/>
          </a:xfrm>
          <a:prstGeom prst="rect">
            <a:avLst/>
          </a:prstGeom>
        </p:spPr>
      </p:pic>
      <p:sp>
        <p:nvSpPr>
          <p:cNvPr id="32" name="TextBox 31">
            <a:extLst>
              <a:ext uri="{FF2B5EF4-FFF2-40B4-BE49-F238E27FC236}">
                <a16:creationId xmlns:a16="http://schemas.microsoft.com/office/drawing/2014/main" id="{16BA8422-AF92-036D-6856-8FDE8AFB2340}"/>
              </a:ext>
            </a:extLst>
          </p:cNvPr>
          <p:cNvSpPr txBox="1"/>
          <p:nvPr/>
        </p:nvSpPr>
        <p:spPr>
          <a:xfrm>
            <a:off x="1246177" y="4528215"/>
            <a:ext cx="2124617" cy="1200329"/>
          </a:xfrm>
          <a:prstGeom prst="rect">
            <a:avLst/>
          </a:prstGeom>
          <a:noFill/>
        </p:spPr>
        <p:txBody>
          <a:bodyPr wrap="square" rtlCol="0">
            <a:spAutoFit/>
          </a:bodyPr>
          <a:lstStyle/>
          <a:p>
            <a:r>
              <a:rPr lang="en-GB" sz="1200"/>
              <a:t>Halfords 50 Lumen Rear Bike Light £10</a:t>
            </a:r>
          </a:p>
          <a:p>
            <a:endParaRPr lang="en-GB" sz="1200"/>
          </a:p>
          <a:p>
            <a:r>
              <a:rPr lang="en-GB" sz="1200"/>
              <a:t>USB rechargeable and easy to attach, be seen anywhere</a:t>
            </a:r>
          </a:p>
          <a:p>
            <a:r>
              <a:rPr lang="en-GB" sz="1200"/>
              <a:t>Item code - 253294</a:t>
            </a:r>
          </a:p>
        </p:txBody>
      </p:sp>
      <p:pic>
        <p:nvPicPr>
          <p:cNvPr id="34" name="Picture 33">
            <a:extLst>
              <a:ext uri="{FF2B5EF4-FFF2-40B4-BE49-F238E27FC236}">
                <a16:creationId xmlns:a16="http://schemas.microsoft.com/office/drawing/2014/main" id="{EFA133B8-0EE1-697B-DB36-61FCA69D6BC6}"/>
              </a:ext>
            </a:extLst>
          </p:cNvPr>
          <p:cNvPicPr>
            <a:picLocks noChangeAspect="1"/>
          </p:cNvPicPr>
          <p:nvPr/>
        </p:nvPicPr>
        <p:blipFill>
          <a:blip r:embed="rId17"/>
          <a:stretch>
            <a:fillRect/>
          </a:stretch>
        </p:blipFill>
        <p:spPr>
          <a:xfrm rot="17283150">
            <a:off x="274088" y="2758311"/>
            <a:ext cx="1404788" cy="1408860"/>
          </a:xfrm>
          <a:prstGeom prst="rect">
            <a:avLst/>
          </a:prstGeom>
        </p:spPr>
      </p:pic>
      <p:sp>
        <p:nvSpPr>
          <p:cNvPr id="35" name="TextBox 34">
            <a:extLst>
              <a:ext uri="{FF2B5EF4-FFF2-40B4-BE49-F238E27FC236}">
                <a16:creationId xmlns:a16="http://schemas.microsoft.com/office/drawing/2014/main" id="{6B800628-E148-3BB2-DA43-4285C2D5F77A}"/>
              </a:ext>
            </a:extLst>
          </p:cNvPr>
          <p:cNvSpPr txBox="1"/>
          <p:nvPr/>
        </p:nvSpPr>
        <p:spPr>
          <a:xfrm>
            <a:off x="1811891" y="3103263"/>
            <a:ext cx="1961557" cy="1200329"/>
          </a:xfrm>
          <a:prstGeom prst="rect">
            <a:avLst/>
          </a:prstGeom>
          <a:noFill/>
        </p:spPr>
        <p:txBody>
          <a:bodyPr wrap="square" rtlCol="0">
            <a:spAutoFit/>
          </a:bodyPr>
          <a:lstStyle/>
          <a:p>
            <a:r>
              <a:rPr lang="en-GB" sz="1200" dirty="0"/>
              <a:t>Halfords Trail Helmet £25</a:t>
            </a:r>
          </a:p>
          <a:p>
            <a:endParaRPr lang="en-GB" sz="1200" dirty="0"/>
          </a:p>
          <a:p>
            <a:r>
              <a:rPr lang="en-GB" sz="1200" dirty="0"/>
              <a:t>Lightweight with adjustable fit and sealed padding ensuring safety and comfort </a:t>
            </a:r>
          </a:p>
          <a:p>
            <a:r>
              <a:rPr lang="en-GB" sz="1200" dirty="0"/>
              <a:t>Item code 250822</a:t>
            </a:r>
          </a:p>
        </p:txBody>
      </p:sp>
      <p:pic>
        <p:nvPicPr>
          <p:cNvPr id="37" name="Picture 36">
            <a:extLst>
              <a:ext uri="{FF2B5EF4-FFF2-40B4-BE49-F238E27FC236}">
                <a16:creationId xmlns:a16="http://schemas.microsoft.com/office/drawing/2014/main" id="{750210E4-0135-B9E5-BCE7-9F5B53638A7F}"/>
              </a:ext>
            </a:extLst>
          </p:cNvPr>
          <p:cNvPicPr>
            <a:picLocks noChangeAspect="1"/>
          </p:cNvPicPr>
          <p:nvPr/>
        </p:nvPicPr>
        <p:blipFill>
          <a:blip r:embed="rId18"/>
          <a:stretch>
            <a:fillRect/>
          </a:stretch>
        </p:blipFill>
        <p:spPr>
          <a:xfrm>
            <a:off x="6403602" y="5532374"/>
            <a:ext cx="659051" cy="1170761"/>
          </a:xfrm>
          <a:prstGeom prst="rect">
            <a:avLst/>
          </a:prstGeom>
        </p:spPr>
      </p:pic>
      <p:sp>
        <p:nvSpPr>
          <p:cNvPr id="43" name="TextBox 42">
            <a:extLst>
              <a:ext uri="{FF2B5EF4-FFF2-40B4-BE49-F238E27FC236}">
                <a16:creationId xmlns:a16="http://schemas.microsoft.com/office/drawing/2014/main" id="{2AEB6AC5-2A41-0E5B-0088-632DA28CDEC4}"/>
              </a:ext>
            </a:extLst>
          </p:cNvPr>
          <p:cNvSpPr txBox="1"/>
          <p:nvPr/>
        </p:nvSpPr>
        <p:spPr>
          <a:xfrm>
            <a:off x="8984054" y="763398"/>
            <a:ext cx="2928313" cy="523220"/>
          </a:xfrm>
          <a:prstGeom prst="rect">
            <a:avLst/>
          </a:prstGeom>
          <a:noFill/>
        </p:spPr>
        <p:txBody>
          <a:bodyPr wrap="square" rtlCol="0">
            <a:spAutoFit/>
          </a:bodyPr>
          <a:lstStyle/>
          <a:p>
            <a:r>
              <a:rPr lang="en-GB" sz="2800" dirty="0"/>
              <a:t>Bundle Price £500</a:t>
            </a:r>
          </a:p>
        </p:txBody>
      </p:sp>
      <p:pic>
        <p:nvPicPr>
          <p:cNvPr id="3" name="Picture 2">
            <a:extLst>
              <a:ext uri="{FF2B5EF4-FFF2-40B4-BE49-F238E27FC236}">
                <a16:creationId xmlns:a16="http://schemas.microsoft.com/office/drawing/2014/main" id="{7BB06AAC-7DF9-31F7-D277-A1420005CBFE}"/>
              </a:ext>
            </a:extLst>
          </p:cNvPr>
          <p:cNvPicPr>
            <a:picLocks noChangeAspect="1"/>
          </p:cNvPicPr>
          <p:nvPr/>
        </p:nvPicPr>
        <p:blipFill>
          <a:blip r:embed="rId19"/>
          <a:stretch>
            <a:fillRect/>
          </a:stretch>
        </p:blipFill>
        <p:spPr>
          <a:xfrm>
            <a:off x="176463" y="1205611"/>
            <a:ext cx="1339965" cy="1278358"/>
          </a:xfrm>
          <a:prstGeom prst="rect">
            <a:avLst/>
          </a:prstGeom>
        </p:spPr>
      </p:pic>
      <p:sp>
        <p:nvSpPr>
          <p:cNvPr id="29" name="TextBox 28">
            <a:extLst>
              <a:ext uri="{FF2B5EF4-FFF2-40B4-BE49-F238E27FC236}">
                <a16:creationId xmlns:a16="http://schemas.microsoft.com/office/drawing/2014/main" id="{47B7BAD3-E762-6C84-96E7-972F59B86E3C}"/>
              </a:ext>
            </a:extLst>
          </p:cNvPr>
          <p:cNvSpPr txBox="1"/>
          <p:nvPr/>
        </p:nvSpPr>
        <p:spPr>
          <a:xfrm>
            <a:off x="1580155" y="1205611"/>
            <a:ext cx="1961557" cy="646331"/>
          </a:xfrm>
          <a:prstGeom prst="rect">
            <a:avLst/>
          </a:prstGeom>
          <a:noFill/>
        </p:spPr>
        <p:txBody>
          <a:bodyPr wrap="square" rtlCol="0">
            <a:spAutoFit/>
          </a:bodyPr>
          <a:lstStyle/>
          <a:p>
            <a:r>
              <a:rPr lang="en-GB" sz="1200" dirty="0"/>
              <a:t>Halfords Cleaning Bucket £20</a:t>
            </a:r>
          </a:p>
          <a:p>
            <a:r>
              <a:rPr lang="en-GB" sz="1200" dirty="0"/>
              <a:t>Item code 537123</a:t>
            </a:r>
          </a:p>
        </p:txBody>
      </p:sp>
    </p:spTree>
    <p:extLst>
      <p:ext uri="{BB962C8B-B14F-4D97-AF65-F5344CB8AC3E}">
        <p14:creationId xmlns:p14="http://schemas.microsoft.com/office/powerpoint/2010/main" val="24248499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C8DF564-0B63-40C2-69E7-81D6933CC4F4}"/>
              </a:ext>
            </a:extLst>
          </p:cNvPr>
          <p:cNvSpPr/>
          <p:nvPr/>
        </p:nvSpPr>
        <p:spPr>
          <a:xfrm>
            <a:off x="0" y="0"/>
            <a:ext cx="12015537" cy="593558"/>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sz="3200">
                <a:solidFill>
                  <a:srgbClr val="FF9900"/>
                </a:solidFill>
              </a:rPr>
              <a:t>Up to £500 Hybrid Bike</a:t>
            </a:r>
          </a:p>
        </p:txBody>
      </p:sp>
      <p:pic>
        <p:nvPicPr>
          <p:cNvPr id="8" name="Picture 7">
            <a:extLst>
              <a:ext uri="{FF2B5EF4-FFF2-40B4-BE49-F238E27FC236}">
                <a16:creationId xmlns:a16="http://schemas.microsoft.com/office/drawing/2014/main" id="{256E9143-20CD-960C-C003-0A860F48C127}"/>
              </a:ext>
            </a:extLst>
          </p:cNvPr>
          <p:cNvPicPr>
            <a:picLocks noChangeAspect="1"/>
          </p:cNvPicPr>
          <p:nvPr/>
        </p:nvPicPr>
        <p:blipFill>
          <a:blip r:embed="rId2"/>
          <a:stretch>
            <a:fillRect/>
          </a:stretch>
        </p:blipFill>
        <p:spPr>
          <a:xfrm>
            <a:off x="3763181" y="2210836"/>
            <a:ext cx="4665637" cy="2622940"/>
          </a:xfrm>
          <a:prstGeom prst="rect">
            <a:avLst/>
          </a:prstGeom>
        </p:spPr>
      </p:pic>
      <p:sp>
        <p:nvSpPr>
          <p:cNvPr id="10" name="TextBox 9">
            <a:extLst>
              <a:ext uri="{FF2B5EF4-FFF2-40B4-BE49-F238E27FC236}">
                <a16:creationId xmlns:a16="http://schemas.microsoft.com/office/drawing/2014/main" id="{8AEDC70C-227A-F173-2DFB-43BF61ACBE35}"/>
              </a:ext>
            </a:extLst>
          </p:cNvPr>
          <p:cNvSpPr txBox="1"/>
          <p:nvPr/>
        </p:nvSpPr>
        <p:spPr>
          <a:xfrm>
            <a:off x="3840084" y="873679"/>
            <a:ext cx="4981121" cy="954107"/>
          </a:xfrm>
          <a:prstGeom prst="rect">
            <a:avLst/>
          </a:prstGeom>
          <a:noFill/>
        </p:spPr>
        <p:txBody>
          <a:bodyPr wrap="square" rtlCol="0">
            <a:spAutoFit/>
          </a:bodyPr>
          <a:lstStyle/>
          <a:p>
            <a:r>
              <a:rPr lang="en-GB" sz="1600"/>
              <a:t>Carrera Crossfire 2 £370</a:t>
            </a:r>
          </a:p>
          <a:p>
            <a:r>
              <a:rPr lang="en-GB" sz="1400"/>
              <a:t>Complete with disc brakes, Shimano gearing and front suspension the Crossfire 2 is the ideal hybrid to get you on your way</a:t>
            </a:r>
          </a:p>
          <a:p>
            <a:r>
              <a:rPr lang="en-GB" sz="1200"/>
              <a:t>Item code - 345886</a:t>
            </a:r>
          </a:p>
        </p:txBody>
      </p:sp>
      <p:pic>
        <p:nvPicPr>
          <p:cNvPr id="14" name="Picture 13">
            <a:extLst>
              <a:ext uri="{FF2B5EF4-FFF2-40B4-BE49-F238E27FC236}">
                <a16:creationId xmlns:a16="http://schemas.microsoft.com/office/drawing/2014/main" id="{101FE79C-E7E5-E5C4-E90F-2CBBDE5B49F7}"/>
              </a:ext>
            </a:extLst>
          </p:cNvPr>
          <p:cNvPicPr>
            <a:picLocks noChangeAspect="1"/>
          </p:cNvPicPr>
          <p:nvPr/>
        </p:nvPicPr>
        <p:blipFill>
          <a:blip r:embed="rId3"/>
          <a:stretch>
            <a:fillRect/>
          </a:stretch>
        </p:blipFill>
        <p:spPr>
          <a:xfrm rot="2465510">
            <a:off x="8676131" y="1603843"/>
            <a:ext cx="626098" cy="1451524"/>
          </a:xfrm>
          <a:prstGeom prst="rect">
            <a:avLst/>
          </a:prstGeom>
        </p:spPr>
      </p:pic>
      <p:sp>
        <p:nvSpPr>
          <p:cNvPr id="15" name="TextBox 14">
            <a:extLst>
              <a:ext uri="{FF2B5EF4-FFF2-40B4-BE49-F238E27FC236}">
                <a16:creationId xmlns:a16="http://schemas.microsoft.com/office/drawing/2014/main" id="{5DE2D290-07A3-2D93-B741-47A9608CCD01}"/>
              </a:ext>
            </a:extLst>
          </p:cNvPr>
          <p:cNvSpPr txBox="1"/>
          <p:nvPr/>
        </p:nvSpPr>
        <p:spPr>
          <a:xfrm>
            <a:off x="9769151" y="1576873"/>
            <a:ext cx="2114138" cy="1384995"/>
          </a:xfrm>
          <a:prstGeom prst="rect">
            <a:avLst/>
          </a:prstGeom>
          <a:noFill/>
        </p:spPr>
        <p:txBody>
          <a:bodyPr wrap="square" rtlCol="0">
            <a:spAutoFit/>
          </a:bodyPr>
          <a:lstStyle/>
          <a:p>
            <a:r>
              <a:rPr lang="en-GB" sz="1200"/>
              <a:t>SKS Beavertail XL Mudguards £17</a:t>
            </a:r>
          </a:p>
          <a:p>
            <a:endParaRPr lang="en-GB" sz="1200"/>
          </a:p>
          <a:p>
            <a:r>
              <a:rPr lang="en-GB" sz="1200"/>
              <a:t>Clip on mudguard with steel brackets offering perfect coverage for thinner tyres</a:t>
            </a:r>
          </a:p>
          <a:p>
            <a:r>
              <a:rPr lang="en-GB" sz="1200"/>
              <a:t>Item code - 118046</a:t>
            </a:r>
          </a:p>
        </p:txBody>
      </p:sp>
      <p:pic>
        <p:nvPicPr>
          <p:cNvPr id="16" name="Picture 15">
            <a:extLst>
              <a:ext uri="{FF2B5EF4-FFF2-40B4-BE49-F238E27FC236}">
                <a16:creationId xmlns:a16="http://schemas.microsoft.com/office/drawing/2014/main" id="{CCB0B69F-3EE9-98DA-97EA-452756B677C5}"/>
              </a:ext>
            </a:extLst>
          </p:cNvPr>
          <p:cNvPicPr>
            <a:picLocks noChangeAspect="1"/>
          </p:cNvPicPr>
          <p:nvPr/>
        </p:nvPicPr>
        <p:blipFill>
          <a:blip r:embed="rId4"/>
          <a:stretch>
            <a:fillRect/>
          </a:stretch>
        </p:blipFill>
        <p:spPr>
          <a:xfrm>
            <a:off x="8546112" y="3712523"/>
            <a:ext cx="1164437" cy="1164437"/>
          </a:xfrm>
          <a:prstGeom prst="rect">
            <a:avLst/>
          </a:prstGeom>
        </p:spPr>
      </p:pic>
      <p:sp>
        <p:nvSpPr>
          <p:cNvPr id="17" name="TextBox 16">
            <a:extLst>
              <a:ext uri="{FF2B5EF4-FFF2-40B4-BE49-F238E27FC236}">
                <a16:creationId xmlns:a16="http://schemas.microsoft.com/office/drawing/2014/main" id="{74582878-2ADA-6ABC-E423-50D37D42BB39}"/>
              </a:ext>
            </a:extLst>
          </p:cNvPr>
          <p:cNvSpPr txBox="1"/>
          <p:nvPr/>
        </p:nvSpPr>
        <p:spPr>
          <a:xfrm>
            <a:off x="9827844" y="3651875"/>
            <a:ext cx="1996751" cy="1569660"/>
          </a:xfrm>
          <a:prstGeom prst="rect">
            <a:avLst/>
          </a:prstGeom>
          <a:noFill/>
        </p:spPr>
        <p:txBody>
          <a:bodyPr wrap="square" rtlCol="0">
            <a:spAutoFit/>
          </a:bodyPr>
          <a:lstStyle/>
          <a:p>
            <a:r>
              <a:rPr lang="en-GB" sz="1200" dirty="0"/>
              <a:t>Elite custom Race Bottle Cage £9</a:t>
            </a:r>
          </a:p>
          <a:p>
            <a:endParaRPr lang="en-GB" sz="1200" dirty="0"/>
          </a:p>
          <a:p>
            <a:r>
              <a:rPr lang="en-GB" sz="1200" dirty="0"/>
              <a:t>This lightweight and sleek bottle cage easily attaches to your bike using bottle cage bolts or straps</a:t>
            </a:r>
          </a:p>
          <a:p>
            <a:r>
              <a:rPr lang="en-GB" sz="1200" dirty="0"/>
              <a:t>Item code - 207560</a:t>
            </a:r>
          </a:p>
        </p:txBody>
      </p:sp>
      <p:pic>
        <p:nvPicPr>
          <p:cNvPr id="18" name="Picture 17">
            <a:extLst>
              <a:ext uri="{FF2B5EF4-FFF2-40B4-BE49-F238E27FC236}">
                <a16:creationId xmlns:a16="http://schemas.microsoft.com/office/drawing/2014/main" id="{A6C2395A-AA41-D7EE-BDF9-BFD583267C68}"/>
              </a:ext>
            </a:extLst>
          </p:cNvPr>
          <p:cNvPicPr>
            <a:picLocks noChangeAspect="1"/>
          </p:cNvPicPr>
          <p:nvPr/>
        </p:nvPicPr>
        <p:blipFill>
          <a:blip r:embed="rId5"/>
          <a:stretch>
            <a:fillRect/>
          </a:stretch>
        </p:blipFill>
        <p:spPr>
          <a:xfrm>
            <a:off x="7943967" y="5399054"/>
            <a:ext cx="664522" cy="1170533"/>
          </a:xfrm>
          <a:prstGeom prst="rect">
            <a:avLst/>
          </a:prstGeom>
        </p:spPr>
      </p:pic>
      <p:sp>
        <p:nvSpPr>
          <p:cNvPr id="19" name="TextBox 18">
            <a:extLst>
              <a:ext uri="{FF2B5EF4-FFF2-40B4-BE49-F238E27FC236}">
                <a16:creationId xmlns:a16="http://schemas.microsoft.com/office/drawing/2014/main" id="{457BADE8-7DDF-981B-F2D2-68A2D7502FBB}"/>
              </a:ext>
            </a:extLst>
          </p:cNvPr>
          <p:cNvSpPr txBox="1"/>
          <p:nvPr/>
        </p:nvSpPr>
        <p:spPr>
          <a:xfrm>
            <a:off x="8642194" y="5507145"/>
            <a:ext cx="2136710" cy="1200329"/>
          </a:xfrm>
          <a:prstGeom prst="rect">
            <a:avLst/>
          </a:prstGeom>
          <a:noFill/>
        </p:spPr>
        <p:txBody>
          <a:bodyPr wrap="square" rtlCol="0">
            <a:spAutoFit/>
          </a:bodyPr>
          <a:lstStyle/>
          <a:p>
            <a:r>
              <a:rPr lang="en-GB" sz="1200" err="1"/>
              <a:t>Camelbak</a:t>
            </a:r>
            <a:r>
              <a:rPr lang="en-GB" sz="1200"/>
              <a:t> Podium £10.99</a:t>
            </a:r>
          </a:p>
          <a:p>
            <a:endParaRPr lang="en-GB" sz="1200"/>
          </a:p>
          <a:p>
            <a:r>
              <a:rPr lang="en-GB" sz="1200"/>
              <a:t>Designed to fit bottle cages better and complete with </a:t>
            </a:r>
            <a:r>
              <a:rPr lang="en-GB" sz="1200" err="1"/>
              <a:t>hydroguard</a:t>
            </a:r>
            <a:r>
              <a:rPr lang="en-GB" sz="1200"/>
              <a:t> mouthpiece</a:t>
            </a:r>
          </a:p>
          <a:p>
            <a:r>
              <a:rPr lang="en-GB" sz="1200"/>
              <a:t>Item code - 630318</a:t>
            </a:r>
          </a:p>
        </p:txBody>
      </p:sp>
      <p:sp>
        <p:nvSpPr>
          <p:cNvPr id="25" name="TextBox 24">
            <a:extLst>
              <a:ext uri="{FF2B5EF4-FFF2-40B4-BE49-F238E27FC236}">
                <a16:creationId xmlns:a16="http://schemas.microsoft.com/office/drawing/2014/main" id="{1D427460-6B53-5691-10EB-5EE637BCA72E}"/>
              </a:ext>
            </a:extLst>
          </p:cNvPr>
          <p:cNvSpPr txBox="1"/>
          <p:nvPr/>
        </p:nvSpPr>
        <p:spPr>
          <a:xfrm>
            <a:off x="1684329" y="3051710"/>
            <a:ext cx="1961557" cy="1384995"/>
          </a:xfrm>
          <a:prstGeom prst="rect">
            <a:avLst/>
          </a:prstGeom>
          <a:noFill/>
        </p:spPr>
        <p:txBody>
          <a:bodyPr wrap="square" rtlCol="0">
            <a:spAutoFit/>
          </a:bodyPr>
          <a:lstStyle/>
          <a:p>
            <a:r>
              <a:rPr lang="en-GB" sz="1200"/>
              <a:t>Halfords Commute Helmet £35</a:t>
            </a:r>
          </a:p>
          <a:p>
            <a:endParaRPr lang="en-GB" sz="1200"/>
          </a:p>
          <a:p>
            <a:r>
              <a:rPr lang="en-GB" sz="1200"/>
              <a:t>Lightweight with adjustable fit and complete with rear light, perfect for commuting</a:t>
            </a:r>
          </a:p>
          <a:p>
            <a:r>
              <a:rPr lang="en-GB" sz="1200"/>
              <a:t>Item code 252702</a:t>
            </a:r>
          </a:p>
        </p:txBody>
      </p:sp>
      <p:pic>
        <p:nvPicPr>
          <p:cNvPr id="27" name="Picture 26">
            <a:extLst>
              <a:ext uri="{FF2B5EF4-FFF2-40B4-BE49-F238E27FC236}">
                <a16:creationId xmlns:a16="http://schemas.microsoft.com/office/drawing/2014/main" id="{452C3040-4DD9-BB2A-B217-C26B70F12355}"/>
              </a:ext>
            </a:extLst>
          </p:cNvPr>
          <p:cNvPicPr>
            <a:picLocks noChangeAspect="1"/>
          </p:cNvPicPr>
          <p:nvPr/>
        </p:nvPicPr>
        <p:blipFill>
          <a:blip r:embed="rId6"/>
          <a:stretch>
            <a:fillRect/>
          </a:stretch>
        </p:blipFill>
        <p:spPr>
          <a:xfrm>
            <a:off x="3650997" y="5244871"/>
            <a:ext cx="1194074" cy="1302626"/>
          </a:xfrm>
          <a:prstGeom prst="rect">
            <a:avLst/>
          </a:prstGeom>
        </p:spPr>
      </p:pic>
      <p:sp>
        <p:nvSpPr>
          <p:cNvPr id="28" name="TextBox 27">
            <a:extLst>
              <a:ext uri="{FF2B5EF4-FFF2-40B4-BE49-F238E27FC236}">
                <a16:creationId xmlns:a16="http://schemas.microsoft.com/office/drawing/2014/main" id="{851E88AD-240E-A01B-5390-F8C1177CB8C7}"/>
              </a:ext>
            </a:extLst>
          </p:cNvPr>
          <p:cNvSpPr txBox="1"/>
          <p:nvPr/>
        </p:nvSpPr>
        <p:spPr>
          <a:xfrm>
            <a:off x="5141167" y="5244871"/>
            <a:ext cx="2258009" cy="1384995"/>
          </a:xfrm>
          <a:prstGeom prst="rect">
            <a:avLst/>
          </a:prstGeom>
          <a:noFill/>
        </p:spPr>
        <p:txBody>
          <a:bodyPr wrap="square" rtlCol="0">
            <a:spAutoFit/>
          </a:bodyPr>
          <a:lstStyle/>
          <a:p>
            <a:r>
              <a:rPr lang="en-GB" sz="1200"/>
              <a:t>Halfords 200 Lumen Front Light £19.99</a:t>
            </a:r>
          </a:p>
          <a:p>
            <a:endParaRPr lang="en-GB" sz="1200"/>
          </a:p>
          <a:p>
            <a:r>
              <a:rPr lang="en-GB" sz="1200"/>
              <a:t>Perfect choice for urban commuting with 8 lighting modes and USB rechargeable</a:t>
            </a:r>
          </a:p>
          <a:p>
            <a:r>
              <a:rPr lang="en-GB" sz="1200"/>
              <a:t>Item code - 253302</a:t>
            </a:r>
          </a:p>
        </p:txBody>
      </p:sp>
      <p:pic>
        <p:nvPicPr>
          <p:cNvPr id="29" name="Picture 28">
            <a:extLst>
              <a:ext uri="{FF2B5EF4-FFF2-40B4-BE49-F238E27FC236}">
                <a16:creationId xmlns:a16="http://schemas.microsoft.com/office/drawing/2014/main" id="{EC50D48F-1670-557A-A656-A9CD9D13DD3D}"/>
              </a:ext>
            </a:extLst>
          </p:cNvPr>
          <p:cNvPicPr>
            <a:picLocks noChangeAspect="1"/>
          </p:cNvPicPr>
          <p:nvPr/>
        </p:nvPicPr>
        <p:blipFill>
          <a:blip r:embed="rId7"/>
          <a:stretch>
            <a:fillRect/>
          </a:stretch>
        </p:blipFill>
        <p:spPr>
          <a:xfrm rot="18664692">
            <a:off x="142073" y="4760825"/>
            <a:ext cx="1408298" cy="1542422"/>
          </a:xfrm>
          <a:prstGeom prst="rect">
            <a:avLst/>
          </a:prstGeom>
        </p:spPr>
      </p:pic>
      <p:sp>
        <p:nvSpPr>
          <p:cNvPr id="30" name="TextBox 29">
            <a:extLst>
              <a:ext uri="{FF2B5EF4-FFF2-40B4-BE49-F238E27FC236}">
                <a16:creationId xmlns:a16="http://schemas.microsoft.com/office/drawing/2014/main" id="{A3277C63-5BC5-0156-C85A-62C4906DFB31}"/>
              </a:ext>
            </a:extLst>
          </p:cNvPr>
          <p:cNvSpPr txBox="1"/>
          <p:nvPr/>
        </p:nvSpPr>
        <p:spPr>
          <a:xfrm>
            <a:off x="1467732" y="4833776"/>
            <a:ext cx="2124617" cy="1200329"/>
          </a:xfrm>
          <a:prstGeom prst="rect">
            <a:avLst/>
          </a:prstGeom>
          <a:noFill/>
        </p:spPr>
        <p:txBody>
          <a:bodyPr wrap="square" rtlCol="0">
            <a:spAutoFit/>
          </a:bodyPr>
          <a:lstStyle/>
          <a:p>
            <a:r>
              <a:rPr lang="en-GB" sz="1200"/>
              <a:t>Halfords 50 Lumen Rear Bike Light £10</a:t>
            </a:r>
          </a:p>
          <a:p>
            <a:endParaRPr lang="en-GB" sz="1200"/>
          </a:p>
          <a:p>
            <a:r>
              <a:rPr lang="en-GB" sz="1200"/>
              <a:t>USB rechargeable and easy to attach, be seen anywhere</a:t>
            </a:r>
          </a:p>
          <a:p>
            <a:r>
              <a:rPr lang="en-GB" sz="1200"/>
              <a:t>Item code - 253294</a:t>
            </a:r>
          </a:p>
        </p:txBody>
      </p:sp>
      <p:pic>
        <p:nvPicPr>
          <p:cNvPr id="32" name="Picture 31">
            <a:extLst>
              <a:ext uri="{FF2B5EF4-FFF2-40B4-BE49-F238E27FC236}">
                <a16:creationId xmlns:a16="http://schemas.microsoft.com/office/drawing/2014/main" id="{4F611BDB-D2A4-3413-1CDF-59D9633BF067}"/>
              </a:ext>
            </a:extLst>
          </p:cNvPr>
          <p:cNvPicPr>
            <a:picLocks noChangeAspect="1"/>
          </p:cNvPicPr>
          <p:nvPr/>
        </p:nvPicPr>
        <p:blipFill>
          <a:blip r:embed="rId8"/>
          <a:stretch>
            <a:fillRect/>
          </a:stretch>
        </p:blipFill>
        <p:spPr>
          <a:xfrm rot="20284628">
            <a:off x="152325" y="2919293"/>
            <a:ext cx="1315407" cy="1257538"/>
          </a:xfrm>
          <a:prstGeom prst="rect">
            <a:avLst/>
          </a:prstGeom>
        </p:spPr>
      </p:pic>
      <p:sp>
        <p:nvSpPr>
          <p:cNvPr id="33" name="TextBox 32">
            <a:extLst>
              <a:ext uri="{FF2B5EF4-FFF2-40B4-BE49-F238E27FC236}">
                <a16:creationId xmlns:a16="http://schemas.microsoft.com/office/drawing/2014/main" id="{06553379-973E-3900-3DC4-9E492C55B74E}"/>
              </a:ext>
            </a:extLst>
          </p:cNvPr>
          <p:cNvSpPr txBox="1"/>
          <p:nvPr/>
        </p:nvSpPr>
        <p:spPr>
          <a:xfrm>
            <a:off x="8984054" y="763398"/>
            <a:ext cx="2928313" cy="523220"/>
          </a:xfrm>
          <a:prstGeom prst="rect">
            <a:avLst/>
          </a:prstGeom>
          <a:noFill/>
        </p:spPr>
        <p:txBody>
          <a:bodyPr wrap="square" rtlCol="0">
            <a:spAutoFit/>
          </a:bodyPr>
          <a:lstStyle/>
          <a:p>
            <a:r>
              <a:rPr lang="en-GB" sz="2800" dirty="0"/>
              <a:t>Bundle Price £497</a:t>
            </a:r>
          </a:p>
        </p:txBody>
      </p:sp>
      <p:pic>
        <p:nvPicPr>
          <p:cNvPr id="2" name="Picture 1">
            <a:extLst>
              <a:ext uri="{FF2B5EF4-FFF2-40B4-BE49-F238E27FC236}">
                <a16:creationId xmlns:a16="http://schemas.microsoft.com/office/drawing/2014/main" id="{98494E16-4027-FDC7-7710-69A744E7C4F8}"/>
              </a:ext>
            </a:extLst>
          </p:cNvPr>
          <p:cNvPicPr>
            <a:picLocks noChangeAspect="1"/>
          </p:cNvPicPr>
          <p:nvPr/>
        </p:nvPicPr>
        <p:blipFill>
          <a:blip r:embed="rId9"/>
          <a:stretch>
            <a:fillRect/>
          </a:stretch>
        </p:blipFill>
        <p:spPr>
          <a:xfrm>
            <a:off x="139410" y="1286618"/>
            <a:ext cx="1341236" cy="1274174"/>
          </a:xfrm>
          <a:prstGeom prst="rect">
            <a:avLst/>
          </a:prstGeom>
        </p:spPr>
      </p:pic>
      <p:sp>
        <p:nvSpPr>
          <p:cNvPr id="20" name="TextBox 19">
            <a:extLst>
              <a:ext uri="{FF2B5EF4-FFF2-40B4-BE49-F238E27FC236}">
                <a16:creationId xmlns:a16="http://schemas.microsoft.com/office/drawing/2014/main" id="{CFC59914-3256-CE22-86A7-C4B94AD18017}"/>
              </a:ext>
            </a:extLst>
          </p:cNvPr>
          <p:cNvSpPr txBox="1"/>
          <p:nvPr/>
        </p:nvSpPr>
        <p:spPr>
          <a:xfrm>
            <a:off x="1580155" y="1205611"/>
            <a:ext cx="1961557" cy="646331"/>
          </a:xfrm>
          <a:prstGeom prst="rect">
            <a:avLst/>
          </a:prstGeom>
          <a:noFill/>
        </p:spPr>
        <p:txBody>
          <a:bodyPr wrap="square" rtlCol="0">
            <a:spAutoFit/>
          </a:bodyPr>
          <a:lstStyle/>
          <a:p>
            <a:r>
              <a:rPr lang="en-GB" sz="1200" dirty="0"/>
              <a:t>Halfords Cleaning Bucket £20</a:t>
            </a:r>
          </a:p>
          <a:p>
            <a:r>
              <a:rPr lang="en-GB" sz="1200" dirty="0"/>
              <a:t>Item code 537123</a:t>
            </a:r>
          </a:p>
        </p:txBody>
      </p:sp>
    </p:spTree>
    <p:extLst>
      <p:ext uri="{BB962C8B-B14F-4D97-AF65-F5344CB8AC3E}">
        <p14:creationId xmlns:p14="http://schemas.microsoft.com/office/powerpoint/2010/main" val="25692084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D7EFB8E-8F9E-F827-A5E0-E75D6B2CC9D6}"/>
              </a:ext>
            </a:extLst>
          </p:cNvPr>
          <p:cNvSpPr/>
          <p:nvPr/>
        </p:nvSpPr>
        <p:spPr>
          <a:xfrm>
            <a:off x="0" y="0"/>
            <a:ext cx="12015537" cy="593558"/>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sz="3200">
                <a:solidFill>
                  <a:srgbClr val="FF9900"/>
                </a:solidFill>
              </a:rPr>
              <a:t>Up to £500 Classic Bike</a:t>
            </a:r>
          </a:p>
        </p:txBody>
      </p:sp>
      <p:pic>
        <p:nvPicPr>
          <p:cNvPr id="6" name="Picture 5">
            <a:extLst>
              <a:ext uri="{FF2B5EF4-FFF2-40B4-BE49-F238E27FC236}">
                <a16:creationId xmlns:a16="http://schemas.microsoft.com/office/drawing/2014/main" id="{13E0EDF5-6F7B-A7C2-BB9B-27F7075B9B74}"/>
              </a:ext>
            </a:extLst>
          </p:cNvPr>
          <p:cNvPicPr>
            <a:picLocks noChangeAspect="1"/>
          </p:cNvPicPr>
          <p:nvPr/>
        </p:nvPicPr>
        <p:blipFill>
          <a:blip r:embed="rId2"/>
          <a:stretch>
            <a:fillRect/>
          </a:stretch>
        </p:blipFill>
        <p:spPr>
          <a:xfrm>
            <a:off x="4350186" y="1827786"/>
            <a:ext cx="3315163" cy="2572109"/>
          </a:xfrm>
          <a:prstGeom prst="rect">
            <a:avLst/>
          </a:prstGeom>
        </p:spPr>
      </p:pic>
      <p:sp>
        <p:nvSpPr>
          <p:cNvPr id="7" name="TextBox 6">
            <a:extLst>
              <a:ext uri="{FF2B5EF4-FFF2-40B4-BE49-F238E27FC236}">
                <a16:creationId xmlns:a16="http://schemas.microsoft.com/office/drawing/2014/main" id="{79E578AA-B348-4995-97AA-B22AB188B8A4}"/>
              </a:ext>
            </a:extLst>
          </p:cNvPr>
          <p:cNvSpPr txBox="1"/>
          <p:nvPr/>
        </p:nvSpPr>
        <p:spPr>
          <a:xfrm>
            <a:off x="3840084" y="873679"/>
            <a:ext cx="4981121" cy="954107"/>
          </a:xfrm>
          <a:prstGeom prst="rect">
            <a:avLst/>
          </a:prstGeom>
          <a:noFill/>
        </p:spPr>
        <p:txBody>
          <a:bodyPr wrap="square" rtlCol="0">
            <a:spAutoFit/>
          </a:bodyPr>
          <a:lstStyle/>
          <a:p>
            <a:r>
              <a:rPr lang="en-GB" sz="1600" dirty="0"/>
              <a:t>Pendleton Somerby Mint £320</a:t>
            </a:r>
          </a:p>
          <a:p>
            <a:r>
              <a:rPr lang="en-GB" sz="1400" dirty="0"/>
              <a:t>With it’s classic step through frame and vintage styling the Pendleton Somerby is the personification of style</a:t>
            </a:r>
            <a:endParaRPr lang="en-GB" sz="1600" dirty="0"/>
          </a:p>
          <a:p>
            <a:r>
              <a:rPr lang="en-GB" sz="1200" dirty="0"/>
              <a:t>Item code - 507514</a:t>
            </a:r>
          </a:p>
        </p:txBody>
      </p:sp>
      <p:pic>
        <p:nvPicPr>
          <p:cNvPr id="9" name="Picture 8">
            <a:extLst>
              <a:ext uri="{FF2B5EF4-FFF2-40B4-BE49-F238E27FC236}">
                <a16:creationId xmlns:a16="http://schemas.microsoft.com/office/drawing/2014/main" id="{B39A92EF-B9BB-1070-2E61-9AE71292D528}"/>
              </a:ext>
            </a:extLst>
          </p:cNvPr>
          <p:cNvPicPr>
            <a:picLocks noChangeAspect="1"/>
          </p:cNvPicPr>
          <p:nvPr/>
        </p:nvPicPr>
        <p:blipFill>
          <a:blip r:embed="rId3"/>
          <a:stretch>
            <a:fillRect/>
          </a:stretch>
        </p:blipFill>
        <p:spPr>
          <a:xfrm>
            <a:off x="8334182" y="1827786"/>
            <a:ext cx="1406628" cy="1235165"/>
          </a:xfrm>
          <a:prstGeom prst="rect">
            <a:avLst/>
          </a:prstGeom>
        </p:spPr>
      </p:pic>
      <p:sp>
        <p:nvSpPr>
          <p:cNvPr id="10" name="TextBox 9">
            <a:extLst>
              <a:ext uri="{FF2B5EF4-FFF2-40B4-BE49-F238E27FC236}">
                <a16:creationId xmlns:a16="http://schemas.microsoft.com/office/drawing/2014/main" id="{87E1AA78-4B3D-447D-3B57-BA0C5582AFCA}"/>
              </a:ext>
            </a:extLst>
          </p:cNvPr>
          <p:cNvSpPr txBox="1"/>
          <p:nvPr/>
        </p:nvSpPr>
        <p:spPr>
          <a:xfrm>
            <a:off x="10058400" y="1643974"/>
            <a:ext cx="1614791" cy="1569660"/>
          </a:xfrm>
          <a:prstGeom prst="rect">
            <a:avLst/>
          </a:prstGeom>
          <a:noFill/>
        </p:spPr>
        <p:txBody>
          <a:bodyPr wrap="square" rtlCol="0">
            <a:spAutoFit/>
          </a:bodyPr>
          <a:lstStyle/>
          <a:p>
            <a:r>
              <a:rPr lang="en-GB" sz="1200" dirty="0"/>
              <a:t>Pendleton Wicker basket £40</a:t>
            </a:r>
          </a:p>
          <a:p>
            <a:endParaRPr lang="en-GB" sz="1200" dirty="0"/>
          </a:p>
          <a:p>
            <a:r>
              <a:rPr lang="en-GB" sz="1200" dirty="0"/>
              <a:t>Style meets practicality with the Pendleton wicker basket</a:t>
            </a:r>
          </a:p>
          <a:p>
            <a:r>
              <a:rPr lang="en-GB" sz="1200" dirty="0"/>
              <a:t>Item code - 372034</a:t>
            </a:r>
          </a:p>
        </p:txBody>
      </p:sp>
      <p:pic>
        <p:nvPicPr>
          <p:cNvPr id="12" name="Picture 11">
            <a:extLst>
              <a:ext uri="{FF2B5EF4-FFF2-40B4-BE49-F238E27FC236}">
                <a16:creationId xmlns:a16="http://schemas.microsoft.com/office/drawing/2014/main" id="{CBCC14D8-0410-FFF7-2901-CC04D11ADB58}"/>
              </a:ext>
            </a:extLst>
          </p:cNvPr>
          <p:cNvPicPr>
            <a:picLocks noChangeAspect="1"/>
          </p:cNvPicPr>
          <p:nvPr/>
        </p:nvPicPr>
        <p:blipFill>
          <a:blip r:embed="rId4"/>
          <a:stretch>
            <a:fillRect/>
          </a:stretch>
        </p:blipFill>
        <p:spPr>
          <a:xfrm>
            <a:off x="8140709" y="4578140"/>
            <a:ext cx="1600101" cy="1235166"/>
          </a:xfrm>
          <a:prstGeom prst="rect">
            <a:avLst/>
          </a:prstGeom>
        </p:spPr>
      </p:pic>
      <p:sp>
        <p:nvSpPr>
          <p:cNvPr id="13" name="TextBox 12">
            <a:extLst>
              <a:ext uri="{FF2B5EF4-FFF2-40B4-BE49-F238E27FC236}">
                <a16:creationId xmlns:a16="http://schemas.microsoft.com/office/drawing/2014/main" id="{D87AB076-C868-3FC3-AF63-DD47BDDEDA1C}"/>
              </a:ext>
            </a:extLst>
          </p:cNvPr>
          <p:cNvSpPr txBox="1"/>
          <p:nvPr/>
        </p:nvSpPr>
        <p:spPr>
          <a:xfrm>
            <a:off x="10058400" y="4513634"/>
            <a:ext cx="1828800" cy="1384995"/>
          </a:xfrm>
          <a:prstGeom prst="rect">
            <a:avLst/>
          </a:prstGeom>
          <a:noFill/>
        </p:spPr>
        <p:txBody>
          <a:bodyPr wrap="square" rtlCol="0">
            <a:spAutoFit/>
          </a:bodyPr>
          <a:lstStyle/>
          <a:p>
            <a:r>
              <a:rPr lang="en-GB" sz="1200" dirty="0"/>
              <a:t>Pendleton Messenger Bag £30</a:t>
            </a:r>
          </a:p>
          <a:p>
            <a:endParaRPr lang="en-GB" sz="1200" dirty="0"/>
          </a:p>
          <a:p>
            <a:r>
              <a:rPr lang="en-GB" sz="1200" dirty="0"/>
              <a:t>The perfect accessory to your vintage bike</a:t>
            </a:r>
          </a:p>
          <a:p>
            <a:endParaRPr lang="en-GB" sz="1200" dirty="0"/>
          </a:p>
          <a:p>
            <a:r>
              <a:rPr lang="en-GB" sz="1200" dirty="0"/>
              <a:t>Item code - 554763</a:t>
            </a:r>
          </a:p>
        </p:txBody>
      </p:sp>
      <p:pic>
        <p:nvPicPr>
          <p:cNvPr id="14" name="Picture 13">
            <a:extLst>
              <a:ext uri="{FF2B5EF4-FFF2-40B4-BE49-F238E27FC236}">
                <a16:creationId xmlns:a16="http://schemas.microsoft.com/office/drawing/2014/main" id="{7CAB19E5-84B6-0FC4-ADC3-C641360C85FE}"/>
              </a:ext>
            </a:extLst>
          </p:cNvPr>
          <p:cNvPicPr>
            <a:picLocks noChangeAspect="1"/>
          </p:cNvPicPr>
          <p:nvPr/>
        </p:nvPicPr>
        <p:blipFill>
          <a:blip r:embed="rId5"/>
          <a:stretch>
            <a:fillRect/>
          </a:stretch>
        </p:blipFill>
        <p:spPr>
          <a:xfrm>
            <a:off x="3066806" y="4984178"/>
            <a:ext cx="1694835" cy="1658256"/>
          </a:xfrm>
          <a:prstGeom prst="rect">
            <a:avLst/>
          </a:prstGeom>
        </p:spPr>
      </p:pic>
      <p:sp>
        <p:nvSpPr>
          <p:cNvPr id="15" name="TextBox 14">
            <a:extLst>
              <a:ext uri="{FF2B5EF4-FFF2-40B4-BE49-F238E27FC236}">
                <a16:creationId xmlns:a16="http://schemas.microsoft.com/office/drawing/2014/main" id="{885FA9B9-8907-FF70-BD5C-E9AB6DF05E4D}"/>
              </a:ext>
            </a:extLst>
          </p:cNvPr>
          <p:cNvSpPr txBox="1"/>
          <p:nvPr/>
        </p:nvSpPr>
        <p:spPr>
          <a:xfrm>
            <a:off x="5202166" y="5120808"/>
            <a:ext cx="1961557" cy="1384995"/>
          </a:xfrm>
          <a:prstGeom prst="rect">
            <a:avLst/>
          </a:prstGeom>
          <a:noFill/>
        </p:spPr>
        <p:txBody>
          <a:bodyPr wrap="square" rtlCol="0">
            <a:spAutoFit/>
          </a:bodyPr>
          <a:lstStyle/>
          <a:p>
            <a:r>
              <a:rPr lang="en-GB" sz="1200"/>
              <a:t>Halfords Commute Helmet £35</a:t>
            </a:r>
          </a:p>
          <a:p>
            <a:endParaRPr lang="en-GB" sz="1200"/>
          </a:p>
          <a:p>
            <a:r>
              <a:rPr lang="en-GB" sz="1200"/>
              <a:t>Lightweight with adjustable fit and complete with rear light, perfect for commuting</a:t>
            </a:r>
          </a:p>
          <a:p>
            <a:r>
              <a:rPr lang="en-GB" sz="1200"/>
              <a:t>Item code 252702</a:t>
            </a:r>
          </a:p>
        </p:txBody>
      </p:sp>
      <p:pic>
        <p:nvPicPr>
          <p:cNvPr id="19" name="Picture 18">
            <a:extLst>
              <a:ext uri="{FF2B5EF4-FFF2-40B4-BE49-F238E27FC236}">
                <a16:creationId xmlns:a16="http://schemas.microsoft.com/office/drawing/2014/main" id="{024B2A0F-B1BA-E516-283C-D0239C8FCFCA}"/>
              </a:ext>
            </a:extLst>
          </p:cNvPr>
          <p:cNvPicPr>
            <a:picLocks noChangeAspect="1"/>
          </p:cNvPicPr>
          <p:nvPr/>
        </p:nvPicPr>
        <p:blipFill>
          <a:blip r:embed="rId6"/>
          <a:stretch>
            <a:fillRect/>
          </a:stretch>
        </p:blipFill>
        <p:spPr>
          <a:xfrm>
            <a:off x="304800" y="3417572"/>
            <a:ext cx="1210533" cy="1439117"/>
          </a:xfrm>
          <a:prstGeom prst="rect">
            <a:avLst/>
          </a:prstGeom>
        </p:spPr>
      </p:pic>
      <p:sp>
        <p:nvSpPr>
          <p:cNvPr id="20" name="TextBox 19">
            <a:extLst>
              <a:ext uri="{FF2B5EF4-FFF2-40B4-BE49-F238E27FC236}">
                <a16:creationId xmlns:a16="http://schemas.microsoft.com/office/drawing/2014/main" id="{39776B8F-CF79-D627-552F-DEA89E584488}"/>
              </a:ext>
            </a:extLst>
          </p:cNvPr>
          <p:cNvSpPr txBox="1"/>
          <p:nvPr/>
        </p:nvSpPr>
        <p:spPr>
          <a:xfrm>
            <a:off x="1776601" y="3501134"/>
            <a:ext cx="1894027" cy="1015663"/>
          </a:xfrm>
          <a:prstGeom prst="rect">
            <a:avLst/>
          </a:prstGeom>
          <a:noFill/>
        </p:spPr>
        <p:txBody>
          <a:bodyPr wrap="square" rtlCol="0">
            <a:spAutoFit/>
          </a:bodyPr>
          <a:lstStyle/>
          <a:p>
            <a:r>
              <a:rPr lang="en-GB" sz="1200"/>
              <a:t>Halfords 23cm D Lock £30</a:t>
            </a:r>
          </a:p>
          <a:p>
            <a:endParaRPr lang="en-GB" sz="1200"/>
          </a:p>
          <a:p>
            <a:r>
              <a:rPr lang="en-GB" sz="1200"/>
              <a:t>Gold sold secure rating with an anti pick lock</a:t>
            </a:r>
          </a:p>
          <a:p>
            <a:r>
              <a:rPr lang="en-GB" sz="1200"/>
              <a:t>Item code - 225374</a:t>
            </a:r>
          </a:p>
        </p:txBody>
      </p:sp>
      <p:sp>
        <p:nvSpPr>
          <p:cNvPr id="21" name="TextBox 20">
            <a:extLst>
              <a:ext uri="{FF2B5EF4-FFF2-40B4-BE49-F238E27FC236}">
                <a16:creationId xmlns:a16="http://schemas.microsoft.com/office/drawing/2014/main" id="{396F7B8A-DB74-5676-41B8-CB7DA360A44A}"/>
              </a:ext>
            </a:extLst>
          </p:cNvPr>
          <p:cNvSpPr txBox="1"/>
          <p:nvPr/>
        </p:nvSpPr>
        <p:spPr>
          <a:xfrm>
            <a:off x="8821205" y="765250"/>
            <a:ext cx="2928313" cy="523220"/>
          </a:xfrm>
          <a:prstGeom prst="rect">
            <a:avLst/>
          </a:prstGeom>
          <a:noFill/>
        </p:spPr>
        <p:txBody>
          <a:bodyPr wrap="square" rtlCol="0">
            <a:spAutoFit/>
          </a:bodyPr>
          <a:lstStyle/>
          <a:p>
            <a:r>
              <a:rPr lang="en-GB" sz="2800" dirty="0"/>
              <a:t>Bundle Price £455</a:t>
            </a:r>
          </a:p>
        </p:txBody>
      </p:sp>
    </p:spTree>
    <p:extLst>
      <p:ext uri="{BB962C8B-B14F-4D97-AF65-F5344CB8AC3E}">
        <p14:creationId xmlns:p14="http://schemas.microsoft.com/office/powerpoint/2010/main" val="18845183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01199DA-D154-DB20-61C8-756520FEC296}"/>
              </a:ext>
            </a:extLst>
          </p:cNvPr>
          <p:cNvPicPr>
            <a:picLocks noChangeAspect="1"/>
          </p:cNvPicPr>
          <p:nvPr/>
        </p:nvPicPr>
        <p:blipFill>
          <a:blip r:embed="rId2"/>
          <a:stretch>
            <a:fillRect/>
          </a:stretch>
        </p:blipFill>
        <p:spPr>
          <a:xfrm>
            <a:off x="3954844" y="1816634"/>
            <a:ext cx="4105848" cy="2991267"/>
          </a:xfrm>
          <a:prstGeom prst="rect">
            <a:avLst/>
          </a:prstGeom>
        </p:spPr>
      </p:pic>
      <p:sp>
        <p:nvSpPr>
          <p:cNvPr id="6" name="Rectangle 5">
            <a:extLst>
              <a:ext uri="{FF2B5EF4-FFF2-40B4-BE49-F238E27FC236}">
                <a16:creationId xmlns:a16="http://schemas.microsoft.com/office/drawing/2014/main" id="{98BCC8D1-F9C1-3B91-EB2D-C41C592088CB}"/>
              </a:ext>
            </a:extLst>
          </p:cNvPr>
          <p:cNvSpPr/>
          <p:nvPr/>
        </p:nvSpPr>
        <p:spPr>
          <a:xfrm>
            <a:off x="0" y="0"/>
            <a:ext cx="12015537" cy="593558"/>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sz="3200">
                <a:solidFill>
                  <a:srgbClr val="FF9900"/>
                </a:solidFill>
              </a:rPr>
              <a:t>Up to £500 Folding Bike</a:t>
            </a:r>
          </a:p>
        </p:txBody>
      </p:sp>
      <p:sp>
        <p:nvSpPr>
          <p:cNvPr id="7" name="TextBox 6">
            <a:extLst>
              <a:ext uri="{FF2B5EF4-FFF2-40B4-BE49-F238E27FC236}">
                <a16:creationId xmlns:a16="http://schemas.microsoft.com/office/drawing/2014/main" id="{64025B6B-2FEA-3F1F-261F-0A6F6B7E005D}"/>
              </a:ext>
            </a:extLst>
          </p:cNvPr>
          <p:cNvSpPr txBox="1"/>
          <p:nvPr/>
        </p:nvSpPr>
        <p:spPr>
          <a:xfrm>
            <a:off x="3840084" y="873679"/>
            <a:ext cx="4981121" cy="954107"/>
          </a:xfrm>
          <a:prstGeom prst="rect">
            <a:avLst/>
          </a:prstGeom>
          <a:noFill/>
        </p:spPr>
        <p:txBody>
          <a:bodyPr wrap="square" rtlCol="0">
            <a:spAutoFit/>
          </a:bodyPr>
          <a:lstStyle/>
          <a:p>
            <a:r>
              <a:rPr lang="en-GB" sz="1600" dirty="0"/>
              <a:t>Carrera Intercity Limited  £375</a:t>
            </a:r>
          </a:p>
          <a:p>
            <a:r>
              <a:rPr lang="en-GB" sz="1400" dirty="0"/>
              <a:t>With it’s classic step through frame and vintage styling the Pendleton Somerby is the personification of style</a:t>
            </a:r>
            <a:endParaRPr lang="en-GB" sz="1600" dirty="0"/>
          </a:p>
          <a:p>
            <a:r>
              <a:rPr lang="en-GB" sz="1200" dirty="0"/>
              <a:t>Item code - 507514</a:t>
            </a:r>
          </a:p>
        </p:txBody>
      </p:sp>
      <p:pic>
        <p:nvPicPr>
          <p:cNvPr id="9" name="Picture 8">
            <a:extLst>
              <a:ext uri="{FF2B5EF4-FFF2-40B4-BE49-F238E27FC236}">
                <a16:creationId xmlns:a16="http://schemas.microsoft.com/office/drawing/2014/main" id="{210A3D46-347B-BC38-446D-5659BEC58B26}"/>
              </a:ext>
            </a:extLst>
          </p:cNvPr>
          <p:cNvPicPr>
            <a:picLocks noChangeAspect="1"/>
          </p:cNvPicPr>
          <p:nvPr/>
        </p:nvPicPr>
        <p:blipFill>
          <a:blip r:embed="rId3"/>
          <a:stretch>
            <a:fillRect/>
          </a:stretch>
        </p:blipFill>
        <p:spPr>
          <a:xfrm>
            <a:off x="8089063" y="1647015"/>
            <a:ext cx="1693803" cy="1819693"/>
          </a:xfrm>
          <a:prstGeom prst="rect">
            <a:avLst/>
          </a:prstGeom>
        </p:spPr>
      </p:pic>
      <p:sp>
        <p:nvSpPr>
          <p:cNvPr id="10" name="TextBox 9">
            <a:extLst>
              <a:ext uri="{FF2B5EF4-FFF2-40B4-BE49-F238E27FC236}">
                <a16:creationId xmlns:a16="http://schemas.microsoft.com/office/drawing/2014/main" id="{B9035AE4-B4F1-0E1A-35D8-24374A0E4D8F}"/>
              </a:ext>
            </a:extLst>
          </p:cNvPr>
          <p:cNvSpPr txBox="1"/>
          <p:nvPr/>
        </p:nvSpPr>
        <p:spPr>
          <a:xfrm>
            <a:off x="10029217" y="1517515"/>
            <a:ext cx="1906621" cy="1754326"/>
          </a:xfrm>
          <a:prstGeom prst="rect">
            <a:avLst/>
          </a:prstGeom>
          <a:noFill/>
        </p:spPr>
        <p:txBody>
          <a:bodyPr wrap="square" rtlCol="0">
            <a:spAutoFit/>
          </a:bodyPr>
          <a:lstStyle/>
          <a:p>
            <a:r>
              <a:rPr lang="en-GB" sz="1200" dirty="0"/>
              <a:t>Halfords Advanced Waterproof Pannier Bag £30</a:t>
            </a:r>
          </a:p>
          <a:p>
            <a:endParaRPr lang="en-GB" sz="1200" dirty="0"/>
          </a:p>
          <a:p>
            <a:r>
              <a:rPr lang="en-GB" sz="1200" dirty="0"/>
              <a:t>Designed with commuters in mind, fully waterproof and featuring quick release mounts</a:t>
            </a:r>
          </a:p>
          <a:p>
            <a:r>
              <a:rPr lang="en-GB" sz="1200" dirty="0"/>
              <a:t>Item code - 184710</a:t>
            </a:r>
          </a:p>
        </p:txBody>
      </p:sp>
      <p:pic>
        <p:nvPicPr>
          <p:cNvPr id="14" name="Picture 13">
            <a:extLst>
              <a:ext uri="{FF2B5EF4-FFF2-40B4-BE49-F238E27FC236}">
                <a16:creationId xmlns:a16="http://schemas.microsoft.com/office/drawing/2014/main" id="{0C601F29-52F2-E1F6-6566-2364B0FB4C5C}"/>
              </a:ext>
            </a:extLst>
          </p:cNvPr>
          <p:cNvPicPr>
            <a:picLocks noChangeAspect="1"/>
          </p:cNvPicPr>
          <p:nvPr/>
        </p:nvPicPr>
        <p:blipFill>
          <a:blip r:embed="rId4"/>
          <a:stretch>
            <a:fillRect/>
          </a:stretch>
        </p:blipFill>
        <p:spPr>
          <a:xfrm>
            <a:off x="256162" y="4416356"/>
            <a:ext cx="1471509" cy="1488821"/>
          </a:xfrm>
          <a:prstGeom prst="rect">
            <a:avLst/>
          </a:prstGeom>
        </p:spPr>
      </p:pic>
      <p:sp>
        <p:nvSpPr>
          <p:cNvPr id="15" name="TextBox 14">
            <a:extLst>
              <a:ext uri="{FF2B5EF4-FFF2-40B4-BE49-F238E27FC236}">
                <a16:creationId xmlns:a16="http://schemas.microsoft.com/office/drawing/2014/main" id="{8D5174A8-BDF6-87EE-D7B5-1439E60CEE09}"/>
              </a:ext>
            </a:extLst>
          </p:cNvPr>
          <p:cNvSpPr txBox="1"/>
          <p:nvPr/>
        </p:nvSpPr>
        <p:spPr>
          <a:xfrm>
            <a:off x="1993376" y="4704848"/>
            <a:ext cx="2501615" cy="1200329"/>
          </a:xfrm>
          <a:prstGeom prst="rect">
            <a:avLst/>
          </a:prstGeom>
          <a:noFill/>
        </p:spPr>
        <p:txBody>
          <a:bodyPr wrap="square" rtlCol="0">
            <a:spAutoFit/>
          </a:bodyPr>
          <a:lstStyle/>
          <a:p>
            <a:r>
              <a:rPr lang="en-GB" sz="1200" dirty="0"/>
              <a:t>Halfords 23cm D lock with 115cm cable £40</a:t>
            </a:r>
          </a:p>
          <a:p>
            <a:endParaRPr lang="en-GB" sz="1200" dirty="0"/>
          </a:p>
          <a:p>
            <a:r>
              <a:rPr lang="en-GB" sz="1200" dirty="0"/>
              <a:t>Gold sold secure anti pick lock with additional flex cable </a:t>
            </a:r>
          </a:p>
          <a:p>
            <a:r>
              <a:rPr lang="en-GB" sz="1200" dirty="0"/>
              <a:t>Item code - 225470</a:t>
            </a:r>
          </a:p>
        </p:txBody>
      </p:sp>
      <p:pic>
        <p:nvPicPr>
          <p:cNvPr id="17" name="Picture 16">
            <a:extLst>
              <a:ext uri="{FF2B5EF4-FFF2-40B4-BE49-F238E27FC236}">
                <a16:creationId xmlns:a16="http://schemas.microsoft.com/office/drawing/2014/main" id="{D81B51D5-1BC5-2761-A35D-179DA860BBB1}"/>
              </a:ext>
            </a:extLst>
          </p:cNvPr>
          <p:cNvPicPr>
            <a:picLocks noChangeAspect="1"/>
          </p:cNvPicPr>
          <p:nvPr/>
        </p:nvPicPr>
        <p:blipFill>
          <a:blip r:embed="rId5"/>
          <a:stretch>
            <a:fillRect/>
          </a:stretch>
        </p:blipFill>
        <p:spPr>
          <a:xfrm>
            <a:off x="8060692" y="4526896"/>
            <a:ext cx="1408302" cy="1659287"/>
          </a:xfrm>
          <a:prstGeom prst="rect">
            <a:avLst/>
          </a:prstGeom>
        </p:spPr>
      </p:pic>
      <p:sp>
        <p:nvSpPr>
          <p:cNvPr id="18" name="TextBox 17">
            <a:extLst>
              <a:ext uri="{FF2B5EF4-FFF2-40B4-BE49-F238E27FC236}">
                <a16:creationId xmlns:a16="http://schemas.microsoft.com/office/drawing/2014/main" id="{AC660DAA-DD31-77ED-9A1A-F9D94BDE7021}"/>
              </a:ext>
            </a:extLst>
          </p:cNvPr>
          <p:cNvSpPr txBox="1"/>
          <p:nvPr/>
        </p:nvSpPr>
        <p:spPr>
          <a:xfrm>
            <a:off x="9782866" y="4560601"/>
            <a:ext cx="1987602" cy="1200329"/>
          </a:xfrm>
          <a:prstGeom prst="rect">
            <a:avLst/>
          </a:prstGeom>
          <a:noFill/>
        </p:spPr>
        <p:txBody>
          <a:bodyPr wrap="square" rtlCol="0">
            <a:spAutoFit/>
          </a:bodyPr>
          <a:lstStyle/>
          <a:p>
            <a:r>
              <a:rPr lang="en-GB" sz="1200"/>
              <a:t>Halfords Folding Bike Bag £20</a:t>
            </a:r>
          </a:p>
          <a:p>
            <a:endParaRPr lang="en-GB" sz="1200"/>
          </a:p>
          <a:p>
            <a:r>
              <a:rPr lang="en-GB" sz="1200"/>
              <a:t>Convenient way to transport your folding bike</a:t>
            </a:r>
          </a:p>
          <a:p>
            <a:r>
              <a:rPr lang="en-GB" sz="1200"/>
              <a:t>Item code - 213142</a:t>
            </a:r>
          </a:p>
        </p:txBody>
      </p:sp>
      <p:pic>
        <p:nvPicPr>
          <p:cNvPr id="20" name="Picture 19">
            <a:extLst>
              <a:ext uri="{FF2B5EF4-FFF2-40B4-BE49-F238E27FC236}">
                <a16:creationId xmlns:a16="http://schemas.microsoft.com/office/drawing/2014/main" id="{C2A3DF9B-1BBC-9F70-7193-F72FAE942FBB}"/>
              </a:ext>
            </a:extLst>
          </p:cNvPr>
          <p:cNvPicPr>
            <a:picLocks noChangeAspect="1"/>
          </p:cNvPicPr>
          <p:nvPr/>
        </p:nvPicPr>
        <p:blipFill>
          <a:blip r:embed="rId6"/>
          <a:stretch>
            <a:fillRect/>
          </a:stretch>
        </p:blipFill>
        <p:spPr>
          <a:xfrm>
            <a:off x="4583770" y="5067997"/>
            <a:ext cx="1129381" cy="1674360"/>
          </a:xfrm>
          <a:prstGeom prst="rect">
            <a:avLst/>
          </a:prstGeom>
        </p:spPr>
      </p:pic>
      <p:sp>
        <p:nvSpPr>
          <p:cNvPr id="21" name="TextBox 20">
            <a:extLst>
              <a:ext uri="{FF2B5EF4-FFF2-40B4-BE49-F238E27FC236}">
                <a16:creationId xmlns:a16="http://schemas.microsoft.com/office/drawing/2014/main" id="{023A565D-8265-177D-C817-ED01399501EE}"/>
              </a:ext>
            </a:extLst>
          </p:cNvPr>
          <p:cNvSpPr txBox="1"/>
          <p:nvPr/>
        </p:nvSpPr>
        <p:spPr>
          <a:xfrm>
            <a:off x="6096000" y="5160765"/>
            <a:ext cx="2289243" cy="1015663"/>
          </a:xfrm>
          <a:prstGeom prst="rect">
            <a:avLst/>
          </a:prstGeom>
          <a:noFill/>
        </p:spPr>
        <p:txBody>
          <a:bodyPr wrap="square" rtlCol="0">
            <a:spAutoFit/>
          </a:bodyPr>
          <a:lstStyle/>
          <a:p>
            <a:r>
              <a:rPr lang="en-GB" sz="1200"/>
              <a:t>Halfords Mini Cleaning Kit £10</a:t>
            </a:r>
          </a:p>
          <a:p>
            <a:endParaRPr lang="en-GB" sz="1200"/>
          </a:p>
          <a:p>
            <a:r>
              <a:rPr lang="en-GB" sz="1200"/>
              <a:t>This kit contains your bike cleaning essentials</a:t>
            </a:r>
          </a:p>
          <a:p>
            <a:r>
              <a:rPr lang="en-GB" sz="1200"/>
              <a:t>Item code - 732135</a:t>
            </a:r>
          </a:p>
        </p:txBody>
      </p:sp>
      <p:sp>
        <p:nvSpPr>
          <p:cNvPr id="22" name="TextBox 21">
            <a:extLst>
              <a:ext uri="{FF2B5EF4-FFF2-40B4-BE49-F238E27FC236}">
                <a16:creationId xmlns:a16="http://schemas.microsoft.com/office/drawing/2014/main" id="{E866C255-D1AA-D9EE-7561-AE426C7A3BAF}"/>
              </a:ext>
            </a:extLst>
          </p:cNvPr>
          <p:cNvSpPr txBox="1"/>
          <p:nvPr/>
        </p:nvSpPr>
        <p:spPr>
          <a:xfrm>
            <a:off x="8821205" y="765250"/>
            <a:ext cx="2928313" cy="523220"/>
          </a:xfrm>
          <a:prstGeom prst="rect">
            <a:avLst/>
          </a:prstGeom>
          <a:noFill/>
        </p:spPr>
        <p:txBody>
          <a:bodyPr wrap="square" rtlCol="0">
            <a:spAutoFit/>
          </a:bodyPr>
          <a:lstStyle/>
          <a:p>
            <a:r>
              <a:rPr lang="en-GB" sz="2800"/>
              <a:t>Bundle Price £500</a:t>
            </a:r>
          </a:p>
        </p:txBody>
      </p:sp>
      <p:pic>
        <p:nvPicPr>
          <p:cNvPr id="2" name="Picture 1">
            <a:extLst>
              <a:ext uri="{FF2B5EF4-FFF2-40B4-BE49-F238E27FC236}">
                <a16:creationId xmlns:a16="http://schemas.microsoft.com/office/drawing/2014/main" id="{5E6840F1-6A7A-F1A7-5B07-D33CB5911B0F}"/>
              </a:ext>
            </a:extLst>
          </p:cNvPr>
          <p:cNvPicPr>
            <a:picLocks noChangeAspect="1"/>
          </p:cNvPicPr>
          <p:nvPr/>
        </p:nvPicPr>
        <p:blipFill>
          <a:blip r:embed="rId7"/>
          <a:stretch>
            <a:fillRect/>
          </a:stretch>
        </p:blipFill>
        <p:spPr>
          <a:xfrm>
            <a:off x="56219" y="1665311"/>
            <a:ext cx="1780186" cy="1780186"/>
          </a:xfrm>
          <a:prstGeom prst="rect">
            <a:avLst/>
          </a:prstGeom>
        </p:spPr>
      </p:pic>
      <p:sp>
        <p:nvSpPr>
          <p:cNvPr id="16" name="TextBox 15">
            <a:extLst>
              <a:ext uri="{FF2B5EF4-FFF2-40B4-BE49-F238E27FC236}">
                <a16:creationId xmlns:a16="http://schemas.microsoft.com/office/drawing/2014/main" id="{FBF4C1D1-FE60-1541-A70B-A417DFCD08BF}"/>
              </a:ext>
            </a:extLst>
          </p:cNvPr>
          <p:cNvSpPr txBox="1"/>
          <p:nvPr/>
        </p:nvSpPr>
        <p:spPr>
          <a:xfrm>
            <a:off x="1727671" y="2065988"/>
            <a:ext cx="1961557" cy="1200329"/>
          </a:xfrm>
          <a:prstGeom prst="rect">
            <a:avLst/>
          </a:prstGeom>
          <a:noFill/>
        </p:spPr>
        <p:txBody>
          <a:bodyPr wrap="square" rtlCol="0">
            <a:spAutoFit/>
          </a:bodyPr>
          <a:lstStyle/>
          <a:p>
            <a:r>
              <a:rPr lang="en-GB" sz="1200" dirty="0"/>
              <a:t>Halfords Trail Helmet £25</a:t>
            </a:r>
          </a:p>
          <a:p>
            <a:endParaRPr lang="en-GB" sz="1200" dirty="0"/>
          </a:p>
          <a:p>
            <a:r>
              <a:rPr lang="en-GB" sz="1200" dirty="0"/>
              <a:t>Lightweight with adjustable fit and sealed padding ensuring safety and comfort </a:t>
            </a:r>
          </a:p>
          <a:p>
            <a:r>
              <a:rPr lang="en-GB" sz="1200" dirty="0"/>
              <a:t>Item code 250822</a:t>
            </a:r>
          </a:p>
        </p:txBody>
      </p:sp>
    </p:spTree>
    <p:extLst>
      <p:ext uri="{BB962C8B-B14F-4D97-AF65-F5344CB8AC3E}">
        <p14:creationId xmlns:p14="http://schemas.microsoft.com/office/powerpoint/2010/main" val="29236338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98BCC8D1-F9C1-3B91-EB2D-C41C592088CB}"/>
              </a:ext>
            </a:extLst>
          </p:cNvPr>
          <p:cNvSpPr/>
          <p:nvPr/>
        </p:nvSpPr>
        <p:spPr>
          <a:xfrm>
            <a:off x="0" y="0"/>
            <a:ext cx="12015537" cy="593558"/>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sz="3200">
                <a:solidFill>
                  <a:srgbClr val="FF9900"/>
                </a:solidFill>
              </a:rPr>
              <a:t>Up to £1000 Mountain Bike</a:t>
            </a:r>
          </a:p>
        </p:txBody>
      </p:sp>
      <p:pic>
        <p:nvPicPr>
          <p:cNvPr id="1026" name="Picture 2" descr="Boardman MHT 8.6 Mens Mountain Bike - Red - S, M, L Frames 365950">
            <a:extLst>
              <a:ext uri="{FF2B5EF4-FFF2-40B4-BE49-F238E27FC236}">
                <a16:creationId xmlns:a16="http://schemas.microsoft.com/office/drawing/2014/main" id="{F384CC0D-C053-E116-5EA5-4C161BB7A60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46607" y="1709935"/>
            <a:ext cx="3740273" cy="2805205"/>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alfords Lights Bundle">
            <a:extLst>
              <a:ext uri="{FF2B5EF4-FFF2-40B4-BE49-F238E27FC236}">
                <a16:creationId xmlns:a16="http://schemas.microsoft.com/office/drawing/2014/main" id="{AEC903C3-7954-6CD5-B6D9-FA6D42E22BF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8360" y="832117"/>
            <a:ext cx="1420243" cy="1065182"/>
          </a:xfrm>
          <a:prstGeom prst="rect">
            <a:avLst/>
          </a:prstGeom>
          <a:noFill/>
          <a:extLst>
            <a:ext uri="{909E8E84-426E-40DD-AFC4-6F175D3DCCD1}">
              <a14:hiddenFill xmlns:a14="http://schemas.microsoft.com/office/drawing/2010/main">
                <a:solidFill>
                  <a:srgbClr val="FFFFFF"/>
                </a:solidFill>
              </a14:hiddenFill>
            </a:ext>
          </a:extLst>
        </p:spPr>
      </p:pic>
      <p:sp>
        <p:nvSpPr>
          <p:cNvPr id="16" name="TextBox 15">
            <a:extLst>
              <a:ext uri="{FF2B5EF4-FFF2-40B4-BE49-F238E27FC236}">
                <a16:creationId xmlns:a16="http://schemas.microsoft.com/office/drawing/2014/main" id="{66C4A40A-A59B-281A-09B9-BB2B21098AE6}"/>
              </a:ext>
            </a:extLst>
          </p:cNvPr>
          <p:cNvSpPr txBox="1"/>
          <p:nvPr/>
        </p:nvSpPr>
        <p:spPr>
          <a:xfrm>
            <a:off x="858360" y="1897299"/>
            <a:ext cx="2217269" cy="769441"/>
          </a:xfrm>
          <a:prstGeom prst="rect">
            <a:avLst/>
          </a:prstGeom>
          <a:noFill/>
        </p:spPr>
        <p:txBody>
          <a:bodyPr wrap="square">
            <a:spAutoFit/>
          </a:bodyPr>
          <a:lstStyle/>
          <a:p>
            <a:r>
              <a:rPr lang="en-GB" sz="1100" i="0">
                <a:solidFill>
                  <a:srgbClr val="242424"/>
                </a:solidFill>
                <a:effectLst/>
                <a:latin typeface="aktiv-grotesk"/>
              </a:rPr>
              <a:t>£54.99</a:t>
            </a:r>
            <a:r>
              <a:rPr lang="en-GB" sz="1100"/>
              <a:t> Halfords Advanced 500 Lumen Front Bike Light &amp; Halfords 50 Lumen Rear Bike Light 253318/ 253294</a:t>
            </a:r>
          </a:p>
        </p:txBody>
      </p:sp>
      <p:pic>
        <p:nvPicPr>
          <p:cNvPr id="1032" name="Picture 8" descr="Kryptonite Evolution Mini 7 D Lock With 4 Foot Cable 581667">
            <a:extLst>
              <a:ext uri="{FF2B5EF4-FFF2-40B4-BE49-F238E27FC236}">
                <a16:creationId xmlns:a16="http://schemas.microsoft.com/office/drawing/2014/main" id="{013EBE4E-0048-FFD6-E581-D8178D22FF4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497843" y="832117"/>
            <a:ext cx="2168864" cy="1626648"/>
          </a:xfrm>
          <a:prstGeom prst="rect">
            <a:avLst/>
          </a:prstGeom>
          <a:noFill/>
          <a:extLst>
            <a:ext uri="{909E8E84-426E-40DD-AFC4-6F175D3DCCD1}">
              <a14:hiddenFill xmlns:a14="http://schemas.microsoft.com/office/drawing/2010/main">
                <a:solidFill>
                  <a:srgbClr val="FFFFFF"/>
                </a:solidFill>
              </a14:hiddenFill>
            </a:ext>
          </a:extLst>
        </p:spPr>
      </p:pic>
      <p:sp>
        <p:nvSpPr>
          <p:cNvPr id="19" name="TextBox 18">
            <a:extLst>
              <a:ext uri="{FF2B5EF4-FFF2-40B4-BE49-F238E27FC236}">
                <a16:creationId xmlns:a16="http://schemas.microsoft.com/office/drawing/2014/main" id="{D5808A17-51D8-0FA4-D39E-84D836494118}"/>
              </a:ext>
            </a:extLst>
          </p:cNvPr>
          <p:cNvSpPr txBox="1"/>
          <p:nvPr/>
        </p:nvSpPr>
        <p:spPr>
          <a:xfrm>
            <a:off x="9261558" y="2735534"/>
            <a:ext cx="2217269" cy="430887"/>
          </a:xfrm>
          <a:prstGeom prst="rect">
            <a:avLst/>
          </a:prstGeom>
          <a:noFill/>
        </p:spPr>
        <p:txBody>
          <a:bodyPr wrap="square">
            <a:spAutoFit/>
          </a:bodyPr>
          <a:lstStyle/>
          <a:p>
            <a:r>
              <a:rPr lang="en-GB" sz="1100">
                <a:solidFill>
                  <a:srgbClr val="242424"/>
                </a:solidFill>
              </a:rPr>
              <a:t>£69.99 Kryptonite Evolution Mini 7 D Lock With 4 Foot Cable 581667 </a:t>
            </a:r>
          </a:p>
        </p:txBody>
      </p:sp>
      <p:pic>
        <p:nvPicPr>
          <p:cNvPr id="14" name="Picture 13">
            <a:extLst>
              <a:ext uri="{FF2B5EF4-FFF2-40B4-BE49-F238E27FC236}">
                <a16:creationId xmlns:a16="http://schemas.microsoft.com/office/drawing/2014/main" id="{C766F495-985D-F8F6-CEE6-7005B993244B}"/>
              </a:ext>
            </a:extLst>
          </p:cNvPr>
          <p:cNvPicPr>
            <a:picLocks noChangeAspect="1"/>
          </p:cNvPicPr>
          <p:nvPr/>
        </p:nvPicPr>
        <p:blipFill>
          <a:blip r:embed="rId5"/>
          <a:stretch>
            <a:fillRect/>
          </a:stretch>
        </p:blipFill>
        <p:spPr>
          <a:xfrm>
            <a:off x="596410" y="2962481"/>
            <a:ext cx="1469470" cy="1102103"/>
          </a:xfrm>
          <a:prstGeom prst="rect">
            <a:avLst/>
          </a:prstGeom>
        </p:spPr>
      </p:pic>
      <p:sp>
        <p:nvSpPr>
          <p:cNvPr id="22" name="TextBox 21">
            <a:extLst>
              <a:ext uri="{FF2B5EF4-FFF2-40B4-BE49-F238E27FC236}">
                <a16:creationId xmlns:a16="http://schemas.microsoft.com/office/drawing/2014/main" id="{49194D2A-F747-BD2A-05E7-3940E849C71C}"/>
              </a:ext>
            </a:extLst>
          </p:cNvPr>
          <p:cNvSpPr txBox="1"/>
          <p:nvPr/>
        </p:nvSpPr>
        <p:spPr>
          <a:xfrm>
            <a:off x="661994" y="4299695"/>
            <a:ext cx="2413635" cy="430887"/>
          </a:xfrm>
          <a:prstGeom prst="rect">
            <a:avLst/>
          </a:prstGeom>
          <a:noFill/>
        </p:spPr>
        <p:txBody>
          <a:bodyPr wrap="square">
            <a:spAutoFit/>
          </a:bodyPr>
          <a:lstStyle/>
          <a:p>
            <a:pPr algn="l"/>
            <a:r>
              <a:rPr lang="en-GB" sz="1100"/>
              <a:t>From £62.13 ABUS Helmet </a:t>
            </a:r>
            <a:r>
              <a:rPr lang="en-GB" sz="1100" err="1"/>
              <a:t>Moventor</a:t>
            </a:r>
            <a:r>
              <a:rPr lang="en-GB" sz="1100"/>
              <a:t> Helmet 206270</a:t>
            </a:r>
          </a:p>
        </p:txBody>
      </p:sp>
      <p:sp>
        <p:nvSpPr>
          <p:cNvPr id="27" name="TextBox 26">
            <a:extLst>
              <a:ext uri="{FF2B5EF4-FFF2-40B4-BE49-F238E27FC236}">
                <a16:creationId xmlns:a16="http://schemas.microsoft.com/office/drawing/2014/main" id="{1F90AD7E-D2BB-067E-98E4-8F2AD1EE0954}"/>
              </a:ext>
            </a:extLst>
          </p:cNvPr>
          <p:cNvSpPr txBox="1"/>
          <p:nvPr/>
        </p:nvSpPr>
        <p:spPr>
          <a:xfrm>
            <a:off x="3889566" y="788794"/>
            <a:ext cx="4051935" cy="984885"/>
          </a:xfrm>
          <a:prstGeom prst="rect">
            <a:avLst/>
          </a:prstGeom>
          <a:noFill/>
        </p:spPr>
        <p:txBody>
          <a:bodyPr wrap="square">
            <a:spAutoFit/>
          </a:bodyPr>
          <a:lstStyle/>
          <a:p>
            <a:r>
              <a:rPr lang="en-GB" sz="1600" dirty="0">
                <a:solidFill>
                  <a:srgbClr val="242424"/>
                </a:solidFill>
              </a:rPr>
              <a:t>£700 Boardman MHT 8.6 Men’s Mountain Bike</a:t>
            </a:r>
          </a:p>
          <a:p>
            <a:r>
              <a:rPr lang="en-GB" sz="1400" dirty="0">
                <a:solidFill>
                  <a:srgbClr val="242424"/>
                </a:solidFill>
              </a:rPr>
              <a:t>The bike adopts a trail ready geometry, Longer and slacker, the frame is designed to give a reassuring level of stability as you push down runs.</a:t>
            </a:r>
          </a:p>
        </p:txBody>
      </p:sp>
      <p:pic>
        <p:nvPicPr>
          <p:cNvPr id="1034" name="Picture 10" descr="Muc-Off Bike Cleaning Bundle 4146640222">
            <a:extLst>
              <a:ext uri="{FF2B5EF4-FFF2-40B4-BE49-F238E27FC236}">
                <a16:creationId xmlns:a16="http://schemas.microsoft.com/office/drawing/2014/main" id="{F6E89B2F-047A-9BCE-2273-F6761F77065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473340" y="4630451"/>
            <a:ext cx="1803180" cy="1352385"/>
          </a:xfrm>
          <a:prstGeom prst="rect">
            <a:avLst/>
          </a:prstGeom>
          <a:noFill/>
          <a:extLst>
            <a:ext uri="{909E8E84-426E-40DD-AFC4-6F175D3DCCD1}">
              <a14:hiddenFill xmlns:a14="http://schemas.microsoft.com/office/drawing/2010/main">
                <a:solidFill>
                  <a:srgbClr val="FFFFFF"/>
                </a:solidFill>
              </a14:hiddenFill>
            </a:ext>
          </a:extLst>
        </p:spPr>
      </p:pic>
      <p:sp>
        <p:nvSpPr>
          <p:cNvPr id="30" name="TextBox 29">
            <a:extLst>
              <a:ext uri="{FF2B5EF4-FFF2-40B4-BE49-F238E27FC236}">
                <a16:creationId xmlns:a16="http://schemas.microsoft.com/office/drawing/2014/main" id="{C7D66A25-6EBA-B290-7D7B-6378BF812781}"/>
              </a:ext>
            </a:extLst>
          </p:cNvPr>
          <p:cNvSpPr txBox="1"/>
          <p:nvPr/>
        </p:nvSpPr>
        <p:spPr>
          <a:xfrm>
            <a:off x="5160029" y="5091199"/>
            <a:ext cx="2597131" cy="430887"/>
          </a:xfrm>
          <a:prstGeom prst="rect">
            <a:avLst/>
          </a:prstGeom>
          <a:noFill/>
        </p:spPr>
        <p:txBody>
          <a:bodyPr wrap="square">
            <a:spAutoFit/>
          </a:bodyPr>
          <a:lstStyle/>
          <a:p>
            <a:pPr algn="l"/>
            <a:r>
              <a:rPr lang="en-GB" sz="1100"/>
              <a:t>£19.98 </a:t>
            </a:r>
            <a:r>
              <a:rPr lang="en-GB" sz="1100" err="1"/>
              <a:t>Muc</a:t>
            </a:r>
            <a:r>
              <a:rPr lang="en-GB" sz="1100"/>
              <a:t>-Off Bike Cleaning Bundle, 805671/805614/414664</a:t>
            </a:r>
          </a:p>
        </p:txBody>
      </p:sp>
      <p:sp>
        <p:nvSpPr>
          <p:cNvPr id="32" name="TextBox 31">
            <a:extLst>
              <a:ext uri="{FF2B5EF4-FFF2-40B4-BE49-F238E27FC236}">
                <a16:creationId xmlns:a16="http://schemas.microsoft.com/office/drawing/2014/main" id="{DE2F6E90-469D-301B-E6A1-35F8D20C3271}"/>
              </a:ext>
            </a:extLst>
          </p:cNvPr>
          <p:cNvSpPr txBox="1"/>
          <p:nvPr/>
        </p:nvSpPr>
        <p:spPr>
          <a:xfrm>
            <a:off x="7481258" y="5667258"/>
            <a:ext cx="2727961" cy="954107"/>
          </a:xfrm>
          <a:prstGeom prst="rect">
            <a:avLst/>
          </a:prstGeom>
          <a:noFill/>
        </p:spPr>
        <p:txBody>
          <a:bodyPr wrap="square">
            <a:spAutoFit/>
          </a:bodyPr>
          <a:lstStyle/>
          <a:p>
            <a:pPr algn="ctr"/>
            <a:r>
              <a:rPr lang="en-GB" sz="2800" dirty="0"/>
              <a:t>Bundle Price £957</a:t>
            </a:r>
          </a:p>
        </p:txBody>
      </p:sp>
      <p:pic>
        <p:nvPicPr>
          <p:cNvPr id="2" name="Picture 1">
            <a:extLst>
              <a:ext uri="{FF2B5EF4-FFF2-40B4-BE49-F238E27FC236}">
                <a16:creationId xmlns:a16="http://schemas.microsoft.com/office/drawing/2014/main" id="{202AA6AF-D7B2-5B24-AACA-22A16CCBA2E3}"/>
              </a:ext>
            </a:extLst>
          </p:cNvPr>
          <p:cNvPicPr>
            <a:picLocks noChangeAspect="1"/>
          </p:cNvPicPr>
          <p:nvPr/>
        </p:nvPicPr>
        <p:blipFill>
          <a:blip r:embed="rId7"/>
          <a:stretch>
            <a:fillRect/>
          </a:stretch>
        </p:blipFill>
        <p:spPr>
          <a:xfrm>
            <a:off x="8203461" y="3801075"/>
            <a:ext cx="1656976" cy="614441"/>
          </a:xfrm>
          <a:prstGeom prst="rect">
            <a:avLst/>
          </a:prstGeom>
        </p:spPr>
      </p:pic>
      <p:sp>
        <p:nvSpPr>
          <p:cNvPr id="15" name="TextBox 14">
            <a:extLst>
              <a:ext uri="{FF2B5EF4-FFF2-40B4-BE49-F238E27FC236}">
                <a16:creationId xmlns:a16="http://schemas.microsoft.com/office/drawing/2014/main" id="{8739080C-1355-8A56-DAF0-012E364C624C}"/>
              </a:ext>
            </a:extLst>
          </p:cNvPr>
          <p:cNvSpPr txBox="1"/>
          <p:nvPr/>
        </p:nvSpPr>
        <p:spPr>
          <a:xfrm>
            <a:off x="9967607" y="3914975"/>
            <a:ext cx="1894027" cy="1200329"/>
          </a:xfrm>
          <a:prstGeom prst="rect">
            <a:avLst/>
          </a:prstGeom>
          <a:noFill/>
        </p:spPr>
        <p:txBody>
          <a:bodyPr wrap="square" rtlCol="0">
            <a:spAutoFit/>
          </a:bodyPr>
          <a:lstStyle/>
          <a:p>
            <a:r>
              <a:rPr lang="en-GB" sz="1200" dirty="0"/>
              <a:t>Halfords Suspension Shock Pump £20</a:t>
            </a:r>
          </a:p>
          <a:p>
            <a:endParaRPr lang="en-GB" sz="1200" dirty="0"/>
          </a:p>
          <a:p>
            <a:r>
              <a:rPr lang="en-GB" sz="1200" dirty="0"/>
              <a:t>A must have to get your air suspension set up correctly</a:t>
            </a:r>
          </a:p>
          <a:p>
            <a:r>
              <a:rPr lang="en-GB" sz="1200" dirty="0"/>
              <a:t>Item code - 284750</a:t>
            </a:r>
          </a:p>
        </p:txBody>
      </p:sp>
      <p:pic>
        <p:nvPicPr>
          <p:cNvPr id="3" name="Picture 2">
            <a:extLst>
              <a:ext uri="{FF2B5EF4-FFF2-40B4-BE49-F238E27FC236}">
                <a16:creationId xmlns:a16="http://schemas.microsoft.com/office/drawing/2014/main" id="{F1E578B7-CA12-6A48-E353-E19E8B15406A}"/>
              </a:ext>
            </a:extLst>
          </p:cNvPr>
          <p:cNvPicPr>
            <a:picLocks noChangeAspect="1"/>
          </p:cNvPicPr>
          <p:nvPr/>
        </p:nvPicPr>
        <p:blipFill>
          <a:blip r:embed="rId8"/>
          <a:stretch>
            <a:fillRect/>
          </a:stretch>
        </p:blipFill>
        <p:spPr>
          <a:xfrm>
            <a:off x="172112" y="5162521"/>
            <a:ext cx="1810669" cy="1201016"/>
          </a:xfrm>
          <a:prstGeom prst="rect">
            <a:avLst/>
          </a:prstGeom>
        </p:spPr>
      </p:pic>
      <p:sp>
        <p:nvSpPr>
          <p:cNvPr id="17" name="TextBox 16">
            <a:extLst>
              <a:ext uri="{FF2B5EF4-FFF2-40B4-BE49-F238E27FC236}">
                <a16:creationId xmlns:a16="http://schemas.microsoft.com/office/drawing/2014/main" id="{BE64FE0E-69C1-B874-70C9-D772FE9CB6D8}"/>
              </a:ext>
            </a:extLst>
          </p:cNvPr>
          <p:cNvSpPr txBox="1"/>
          <p:nvPr/>
        </p:nvSpPr>
        <p:spPr>
          <a:xfrm>
            <a:off x="1966994" y="5189707"/>
            <a:ext cx="1906621" cy="1015663"/>
          </a:xfrm>
          <a:prstGeom prst="rect">
            <a:avLst/>
          </a:prstGeom>
          <a:noFill/>
        </p:spPr>
        <p:txBody>
          <a:bodyPr wrap="square" rtlCol="0">
            <a:spAutoFit/>
          </a:bodyPr>
          <a:lstStyle/>
          <a:p>
            <a:r>
              <a:rPr lang="en-GB" sz="1200" dirty="0" err="1"/>
              <a:t>Topeak</a:t>
            </a:r>
            <a:r>
              <a:rPr lang="en-GB" sz="1200" dirty="0"/>
              <a:t> Defender Set  £40</a:t>
            </a:r>
          </a:p>
          <a:p>
            <a:endParaRPr lang="en-GB" sz="1200" dirty="0"/>
          </a:p>
          <a:p>
            <a:r>
              <a:rPr lang="en-GB" sz="1200" dirty="0"/>
              <a:t>Keep both you and your ride clean at all times</a:t>
            </a:r>
          </a:p>
          <a:p>
            <a:r>
              <a:rPr lang="en-GB" sz="1200" dirty="0"/>
              <a:t>Item code - 703161</a:t>
            </a:r>
          </a:p>
        </p:txBody>
      </p:sp>
    </p:spTree>
    <p:extLst>
      <p:ext uri="{BB962C8B-B14F-4D97-AF65-F5344CB8AC3E}">
        <p14:creationId xmlns:p14="http://schemas.microsoft.com/office/powerpoint/2010/main" val="15840105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98BCC8D1-F9C1-3B91-EB2D-C41C592088CB}"/>
              </a:ext>
            </a:extLst>
          </p:cNvPr>
          <p:cNvSpPr/>
          <p:nvPr/>
        </p:nvSpPr>
        <p:spPr>
          <a:xfrm>
            <a:off x="0" y="0"/>
            <a:ext cx="12015537" cy="593558"/>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sz="3200">
                <a:solidFill>
                  <a:srgbClr val="FF9900"/>
                </a:solidFill>
              </a:rPr>
              <a:t>Up to £1000 Hybrid Bike</a:t>
            </a:r>
          </a:p>
        </p:txBody>
      </p:sp>
      <p:pic>
        <p:nvPicPr>
          <p:cNvPr id="1030" name="Picture 6" descr="Halfords Lights Bundle">
            <a:extLst>
              <a:ext uri="{FF2B5EF4-FFF2-40B4-BE49-F238E27FC236}">
                <a16:creationId xmlns:a16="http://schemas.microsoft.com/office/drawing/2014/main" id="{AEC903C3-7954-6CD5-B6D9-FA6D42E22BF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8360" y="832117"/>
            <a:ext cx="1420243" cy="1065182"/>
          </a:xfrm>
          <a:prstGeom prst="rect">
            <a:avLst/>
          </a:prstGeom>
          <a:noFill/>
          <a:extLst>
            <a:ext uri="{909E8E84-426E-40DD-AFC4-6F175D3DCCD1}">
              <a14:hiddenFill xmlns:a14="http://schemas.microsoft.com/office/drawing/2010/main">
                <a:solidFill>
                  <a:srgbClr val="FFFFFF"/>
                </a:solidFill>
              </a14:hiddenFill>
            </a:ext>
          </a:extLst>
        </p:spPr>
      </p:pic>
      <p:sp>
        <p:nvSpPr>
          <p:cNvPr id="16" name="TextBox 15">
            <a:extLst>
              <a:ext uri="{FF2B5EF4-FFF2-40B4-BE49-F238E27FC236}">
                <a16:creationId xmlns:a16="http://schemas.microsoft.com/office/drawing/2014/main" id="{66C4A40A-A59B-281A-09B9-BB2B21098AE6}"/>
              </a:ext>
            </a:extLst>
          </p:cNvPr>
          <p:cNvSpPr txBox="1"/>
          <p:nvPr/>
        </p:nvSpPr>
        <p:spPr>
          <a:xfrm>
            <a:off x="858360" y="1897299"/>
            <a:ext cx="2217269" cy="769441"/>
          </a:xfrm>
          <a:prstGeom prst="rect">
            <a:avLst/>
          </a:prstGeom>
          <a:noFill/>
        </p:spPr>
        <p:txBody>
          <a:bodyPr wrap="square">
            <a:spAutoFit/>
          </a:bodyPr>
          <a:lstStyle/>
          <a:p>
            <a:r>
              <a:rPr lang="en-GB" sz="1100" i="0">
                <a:solidFill>
                  <a:srgbClr val="242424"/>
                </a:solidFill>
                <a:effectLst/>
                <a:latin typeface="aktiv-grotesk"/>
              </a:rPr>
              <a:t>£54.99</a:t>
            </a:r>
            <a:r>
              <a:rPr lang="en-GB" sz="1100"/>
              <a:t> Halfords Advanced 500 Lumen Front Bike Light &amp; Halfords 50 Lumen Rear Bike Light 253318/ 253294</a:t>
            </a:r>
          </a:p>
        </p:txBody>
      </p:sp>
      <p:pic>
        <p:nvPicPr>
          <p:cNvPr id="1032" name="Picture 8" descr="Kryptonite Evolution Mini 7 D Lock With 4 Foot Cable 581667">
            <a:extLst>
              <a:ext uri="{FF2B5EF4-FFF2-40B4-BE49-F238E27FC236}">
                <a16:creationId xmlns:a16="http://schemas.microsoft.com/office/drawing/2014/main" id="{013EBE4E-0048-FFD6-E581-D8178D22FF4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97843" y="832117"/>
            <a:ext cx="2168864" cy="1626648"/>
          </a:xfrm>
          <a:prstGeom prst="rect">
            <a:avLst/>
          </a:prstGeom>
          <a:noFill/>
          <a:extLst>
            <a:ext uri="{909E8E84-426E-40DD-AFC4-6F175D3DCCD1}">
              <a14:hiddenFill xmlns:a14="http://schemas.microsoft.com/office/drawing/2010/main">
                <a:solidFill>
                  <a:srgbClr val="FFFFFF"/>
                </a:solidFill>
              </a14:hiddenFill>
            </a:ext>
          </a:extLst>
        </p:spPr>
      </p:pic>
      <p:sp>
        <p:nvSpPr>
          <p:cNvPr id="19" name="TextBox 18">
            <a:extLst>
              <a:ext uri="{FF2B5EF4-FFF2-40B4-BE49-F238E27FC236}">
                <a16:creationId xmlns:a16="http://schemas.microsoft.com/office/drawing/2014/main" id="{D5808A17-51D8-0FA4-D39E-84D836494118}"/>
              </a:ext>
            </a:extLst>
          </p:cNvPr>
          <p:cNvSpPr txBox="1"/>
          <p:nvPr/>
        </p:nvSpPr>
        <p:spPr>
          <a:xfrm>
            <a:off x="9261558" y="2735534"/>
            <a:ext cx="2217269" cy="430887"/>
          </a:xfrm>
          <a:prstGeom prst="rect">
            <a:avLst/>
          </a:prstGeom>
          <a:noFill/>
        </p:spPr>
        <p:txBody>
          <a:bodyPr wrap="square">
            <a:spAutoFit/>
          </a:bodyPr>
          <a:lstStyle/>
          <a:p>
            <a:r>
              <a:rPr lang="en-GB" sz="1100" dirty="0">
                <a:solidFill>
                  <a:srgbClr val="242424"/>
                </a:solidFill>
              </a:rPr>
              <a:t>£69.99 Kryptonite Evolution Mini 7 D Lock With 4 Foot Cable 581667 </a:t>
            </a:r>
          </a:p>
        </p:txBody>
      </p:sp>
      <p:sp>
        <p:nvSpPr>
          <p:cNvPr id="22" name="TextBox 21">
            <a:extLst>
              <a:ext uri="{FF2B5EF4-FFF2-40B4-BE49-F238E27FC236}">
                <a16:creationId xmlns:a16="http://schemas.microsoft.com/office/drawing/2014/main" id="{49194D2A-F747-BD2A-05E7-3940E849C71C}"/>
              </a:ext>
            </a:extLst>
          </p:cNvPr>
          <p:cNvSpPr txBox="1"/>
          <p:nvPr/>
        </p:nvSpPr>
        <p:spPr>
          <a:xfrm>
            <a:off x="923925" y="4759001"/>
            <a:ext cx="2413635" cy="600164"/>
          </a:xfrm>
          <a:prstGeom prst="rect">
            <a:avLst/>
          </a:prstGeom>
          <a:noFill/>
        </p:spPr>
        <p:txBody>
          <a:bodyPr wrap="square">
            <a:spAutoFit/>
          </a:bodyPr>
          <a:lstStyle/>
          <a:p>
            <a:pPr algn="l"/>
            <a:r>
              <a:rPr lang="en-GB" sz="1100"/>
              <a:t>£59.99 </a:t>
            </a:r>
            <a:r>
              <a:rPr lang="en-GB" sz="1100" err="1"/>
              <a:t>Limar</a:t>
            </a:r>
            <a:r>
              <a:rPr lang="en-GB" sz="1100"/>
              <a:t> Urbe Helmet</a:t>
            </a:r>
          </a:p>
          <a:p>
            <a:pPr algn="l"/>
            <a:r>
              <a:rPr lang="en-GB" sz="1100"/>
              <a:t>186286</a:t>
            </a:r>
          </a:p>
          <a:p>
            <a:pPr algn="l"/>
            <a:endParaRPr lang="en-GB" sz="1100"/>
          </a:p>
        </p:txBody>
      </p:sp>
      <p:sp>
        <p:nvSpPr>
          <p:cNvPr id="27" name="TextBox 26">
            <a:extLst>
              <a:ext uri="{FF2B5EF4-FFF2-40B4-BE49-F238E27FC236}">
                <a16:creationId xmlns:a16="http://schemas.microsoft.com/office/drawing/2014/main" id="{1F90AD7E-D2BB-067E-98E4-8F2AD1EE0954}"/>
              </a:ext>
            </a:extLst>
          </p:cNvPr>
          <p:cNvSpPr txBox="1"/>
          <p:nvPr/>
        </p:nvSpPr>
        <p:spPr>
          <a:xfrm>
            <a:off x="4374930" y="1001257"/>
            <a:ext cx="4051935" cy="938719"/>
          </a:xfrm>
          <a:prstGeom prst="rect">
            <a:avLst/>
          </a:prstGeom>
          <a:noFill/>
        </p:spPr>
        <p:txBody>
          <a:bodyPr wrap="square">
            <a:spAutoFit/>
          </a:bodyPr>
          <a:lstStyle/>
          <a:p>
            <a:r>
              <a:rPr lang="en-GB" sz="1100" b="1" i="0">
                <a:solidFill>
                  <a:srgbClr val="242424"/>
                </a:solidFill>
                <a:effectLst/>
                <a:latin typeface="lexia" panose="02060604030504030204" pitchFamily="18" charset="0"/>
              </a:rPr>
              <a:t>£725 Boardman MTX 8.8 Men’s Hybrid Bike</a:t>
            </a:r>
          </a:p>
          <a:p>
            <a:r>
              <a:rPr lang="en-GB" sz="1100" b="0" i="0">
                <a:solidFill>
                  <a:srgbClr val="242424"/>
                </a:solidFill>
                <a:effectLst/>
                <a:latin typeface="aktiv-grotesk"/>
              </a:rPr>
              <a:t>Based on the previous generation’s flagship model, the MTX 8.8 is a leisure hybrid that is as equally at home on and off the road. The MTX 8.8 is one bike you can rely on for any adventure.</a:t>
            </a:r>
            <a:endParaRPr lang="en-GB" sz="1100" b="1" i="0">
              <a:solidFill>
                <a:srgbClr val="242424"/>
              </a:solidFill>
              <a:effectLst/>
              <a:latin typeface="lexia" panose="02060604030504030204" pitchFamily="18" charset="0"/>
            </a:endParaRPr>
          </a:p>
          <a:p>
            <a:endParaRPr lang="en-GB" sz="1100">
              <a:solidFill>
                <a:srgbClr val="242424"/>
              </a:solidFill>
            </a:endParaRPr>
          </a:p>
        </p:txBody>
      </p:sp>
      <p:grpSp>
        <p:nvGrpSpPr>
          <p:cNvPr id="4" name="Group 3">
            <a:extLst>
              <a:ext uri="{FF2B5EF4-FFF2-40B4-BE49-F238E27FC236}">
                <a16:creationId xmlns:a16="http://schemas.microsoft.com/office/drawing/2014/main" id="{F99B6812-2C4F-D4AF-B64B-98D8B4C17B21}"/>
              </a:ext>
            </a:extLst>
          </p:cNvPr>
          <p:cNvGrpSpPr/>
          <p:nvPr/>
        </p:nvGrpSpPr>
        <p:grpSpPr>
          <a:xfrm>
            <a:off x="3473340" y="4630451"/>
            <a:ext cx="4226122" cy="1352385"/>
            <a:chOff x="3473340" y="4630451"/>
            <a:chExt cx="4226122" cy="1352385"/>
          </a:xfrm>
        </p:grpSpPr>
        <p:pic>
          <p:nvPicPr>
            <p:cNvPr id="1034" name="Picture 10" descr="Muc-Off Bike Cleaning Bundle 4146640222">
              <a:extLst>
                <a:ext uri="{FF2B5EF4-FFF2-40B4-BE49-F238E27FC236}">
                  <a16:creationId xmlns:a16="http://schemas.microsoft.com/office/drawing/2014/main" id="{F6E89B2F-047A-9BCE-2273-F6761F77065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73340" y="4630451"/>
              <a:ext cx="1803180" cy="1352385"/>
            </a:xfrm>
            <a:prstGeom prst="rect">
              <a:avLst/>
            </a:prstGeom>
            <a:noFill/>
            <a:extLst>
              <a:ext uri="{909E8E84-426E-40DD-AFC4-6F175D3DCCD1}">
                <a14:hiddenFill xmlns:a14="http://schemas.microsoft.com/office/drawing/2010/main">
                  <a:solidFill>
                    <a:srgbClr val="FFFFFF"/>
                  </a:solidFill>
                </a14:hiddenFill>
              </a:ext>
            </a:extLst>
          </p:spPr>
        </p:pic>
        <p:sp>
          <p:nvSpPr>
            <p:cNvPr id="30" name="TextBox 29">
              <a:extLst>
                <a:ext uri="{FF2B5EF4-FFF2-40B4-BE49-F238E27FC236}">
                  <a16:creationId xmlns:a16="http://schemas.microsoft.com/office/drawing/2014/main" id="{C7D66A25-6EBA-B290-7D7B-6378BF812781}"/>
                </a:ext>
              </a:extLst>
            </p:cNvPr>
            <p:cNvSpPr txBox="1"/>
            <p:nvPr/>
          </p:nvSpPr>
          <p:spPr>
            <a:xfrm>
              <a:off x="5102331" y="4991196"/>
              <a:ext cx="2597131" cy="430887"/>
            </a:xfrm>
            <a:prstGeom prst="rect">
              <a:avLst/>
            </a:prstGeom>
            <a:noFill/>
          </p:spPr>
          <p:txBody>
            <a:bodyPr wrap="square">
              <a:spAutoFit/>
            </a:bodyPr>
            <a:lstStyle/>
            <a:p>
              <a:pPr algn="l"/>
              <a:r>
                <a:rPr lang="en-GB" sz="1100"/>
                <a:t>£19.98 </a:t>
              </a:r>
              <a:r>
                <a:rPr lang="en-GB" sz="1100" err="1"/>
                <a:t>Muc</a:t>
              </a:r>
              <a:r>
                <a:rPr lang="en-GB" sz="1100"/>
                <a:t>-Off Bike Cleaning Bundle, 805671/805614/414664</a:t>
              </a:r>
            </a:p>
          </p:txBody>
        </p:sp>
      </p:grpSp>
      <p:pic>
        <p:nvPicPr>
          <p:cNvPr id="2" name="Picture 1">
            <a:extLst>
              <a:ext uri="{FF2B5EF4-FFF2-40B4-BE49-F238E27FC236}">
                <a16:creationId xmlns:a16="http://schemas.microsoft.com/office/drawing/2014/main" id="{674D5920-A081-DDAB-64C1-71381BEB196B}"/>
              </a:ext>
            </a:extLst>
          </p:cNvPr>
          <p:cNvPicPr>
            <a:picLocks noChangeAspect="1"/>
          </p:cNvPicPr>
          <p:nvPr/>
        </p:nvPicPr>
        <p:blipFill>
          <a:blip r:embed="rId5"/>
          <a:stretch>
            <a:fillRect/>
          </a:stretch>
        </p:blipFill>
        <p:spPr>
          <a:xfrm>
            <a:off x="4425818" y="1897299"/>
            <a:ext cx="3506602" cy="2629952"/>
          </a:xfrm>
          <a:prstGeom prst="rect">
            <a:avLst/>
          </a:prstGeom>
        </p:spPr>
      </p:pic>
      <p:sp>
        <p:nvSpPr>
          <p:cNvPr id="18" name="TextBox 17">
            <a:extLst>
              <a:ext uri="{FF2B5EF4-FFF2-40B4-BE49-F238E27FC236}">
                <a16:creationId xmlns:a16="http://schemas.microsoft.com/office/drawing/2014/main" id="{F8390C32-2462-D8C9-8157-29DDC453622C}"/>
              </a:ext>
            </a:extLst>
          </p:cNvPr>
          <p:cNvSpPr txBox="1"/>
          <p:nvPr/>
        </p:nvSpPr>
        <p:spPr>
          <a:xfrm>
            <a:off x="7602901" y="5752003"/>
            <a:ext cx="2767291" cy="954107"/>
          </a:xfrm>
          <a:prstGeom prst="rect">
            <a:avLst/>
          </a:prstGeom>
          <a:noFill/>
        </p:spPr>
        <p:txBody>
          <a:bodyPr wrap="square">
            <a:spAutoFit/>
          </a:bodyPr>
          <a:lstStyle/>
          <a:p>
            <a:pPr algn="ctr"/>
            <a:r>
              <a:rPr lang="en-GB" sz="2800" dirty="0"/>
              <a:t>Bundle Price £945</a:t>
            </a:r>
          </a:p>
        </p:txBody>
      </p:sp>
      <p:pic>
        <p:nvPicPr>
          <p:cNvPr id="3" name="Picture 2">
            <a:extLst>
              <a:ext uri="{FF2B5EF4-FFF2-40B4-BE49-F238E27FC236}">
                <a16:creationId xmlns:a16="http://schemas.microsoft.com/office/drawing/2014/main" id="{D4AE4C1A-D79D-6286-5942-33EFABABB42C}"/>
              </a:ext>
            </a:extLst>
          </p:cNvPr>
          <p:cNvPicPr>
            <a:picLocks noChangeAspect="1"/>
          </p:cNvPicPr>
          <p:nvPr/>
        </p:nvPicPr>
        <p:blipFill>
          <a:blip r:embed="rId6"/>
          <a:stretch>
            <a:fillRect/>
          </a:stretch>
        </p:blipFill>
        <p:spPr>
          <a:xfrm>
            <a:off x="995066" y="3278066"/>
            <a:ext cx="1803180" cy="1352385"/>
          </a:xfrm>
          <a:prstGeom prst="rect">
            <a:avLst/>
          </a:prstGeom>
        </p:spPr>
      </p:pic>
      <p:pic>
        <p:nvPicPr>
          <p:cNvPr id="7" name="Picture 6">
            <a:extLst>
              <a:ext uri="{FF2B5EF4-FFF2-40B4-BE49-F238E27FC236}">
                <a16:creationId xmlns:a16="http://schemas.microsoft.com/office/drawing/2014/main" id="{B6AE3BD8-3229-22DD-70B0-EE00749725DC}"/>
              </a:ext>
            </a:extLst>
          </p:cNvPr>
          <p:cNvPicPr>
            <a:picLocks noChangeAspect="1"/>
          </p:cNvPicPr>
          <p:nvPr/>
        </p:nvPicPr>
        <p:blipFill>
          <a:blip r:embed="rId7"/>
          <a:stretch>
            <a:fillRect/>
          </a:stretch>
        </p:blipFill>
        <p:spPr>
          <a:xfrm>
            <a:off x="8426865" y="3727146"/>
            <a:ext cx="1687074" cy="1487931"/>
          </a:xfrm>
          <a:prstGeom prst="rect">
            <a:avLst/>
          </a:prstGeom>
        </p:spPr>
      </p:pic>
      <p:sp>
        <p:nvSpPr>
          <p:cNvPr id="17" name="TextBox 16">
            <a:extLst>
              <a:ext uri="{FF2B5EF4-FFF2-40B4-BE49-F238E27FC236}">
                <a16:creationId xmlns:a16="http://schemas.microsoft.com/office/drawing/2014/main" id="{571BF25E-82A5-4E8C-5F2A-52C81E257658}"/>
              </a:ext>
            </a:extLst>
          </p:cNvPr>
          <p:cNvSpPr txBox="1"/>
          <p:nvPr/>
        </p:nvSpPr>
        <p:spPr>
          <a:xfrm>
            <a:off x="9974130" y="4385297"/>
            <a:ext cx="2217269" cy="430887"/>
          </a:xfrm>
          <a:prstGeom prst="rect">
            <a:avLst/>
          </a:prstGeom>
          <a:noFill/>
        </p:spPr>
        <p:txBody>
          <a:bodyPr wrap="square">
            <a:spAutoFit/>
          </a:bodyPr>
          <a:lstStyle/>
          <a:p>
            <a:r>
              <a:rPr lang="en-GB" sz="1100" dirty="0">
                <a:solidFill>
                  <a:srgbClr val="242424"/>
                </a:solidFill>
              </a:rPr>
              <a:t>£25 SKS Commuter mudguards 448990</a:t>
            </a:r>
          </a:p>
        </p:txBody>
      </p:sp>
    </p:spTree>
    <p:extLst>
      <p:ext uri="{BB962C8B-B14F-4D97-AF65-F5344CB8AC3E}">
        <p14:creationId xmlns:p14="http://schemas.microsoft.com/office/powerpoint/2010/main" val="36256205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98BCC8D1-F9C1-3B91-EB2D-C41C592088CB}"/>
              </a:ext>
            </a:extLst>
          </p:cNvPr>
          <p:cNvSpPr/>
          <p:nvPr/>
        </p:nvSpPr>
        <p:spPr>
          <a:xfrm>
            <a:off x="0" y="0"/>
            <a:ext cx="12015537" cy="593558"/>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sz="3200">
                <a:solidFill>
                  <a:srgbClr val="FF9900"/>
                </a:solidFill>
              </a:rPr>
              <a:t>Up to £1000 Adventure Bike</a:t>
            </a:r>
          </a:p>
        </p:txBody>
      </p:sp>
      <p:pic>
        <p:nvPicPr>
          <p:cNvPr id="1030" name="Picture 6" descr="Halfords Lights Bundle">
            <a:extLst>
              <a:ext uri="{FF2B5EF4-FFF2-40B4-BE49-F238E27FC236}">
                <a16:creationId xmlns:a16="http://schemas.microsoft.com/office/drawing/2014/main" id="{AEC903C3-7954-6CD5-B6D9-FA6D42E22BF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8360" y="832117"/>
            <a:ext cx="1420243" cy="1065182"/>
          </a:xfrm>
          <a:prstGeom prst="rect">
            <a:avLst/>
          </a:prstGeom>
          <a:noFill/>
          <a:extLst>
            <a:ext uri="{909E8E84-426E-40DD-AFC4-6F175D3DCCD1}">
              <a14:hiddenFill xmlns:a14="http://schemas.microsoft.com/office/drawing/2010/main">
                <a:solidFill>
                  <a:srgbClr val="FFFFFF"/>
                </a:solidFill>
              </a14:hiddenFill>
            </a:ext>
          </a:extLst>
        </p:spPr>
      </p:pic>
      <p:sp>
        <p:nvSpPr>
          <p:cNvPr id="16" name="TextBox 15">
            <a:extLst>
              <a:ext uri="{FF2B5EF4-FFF2-40B4-BE49-F238E27FC236}">
                <a16:creationId xmlns:a16="http://schemas.microsoft.com/office/drawing/2014/main" id="{66C4A40A-A59B-281A-09B9-BB2B21098AE6}"/>
              </a:ext>
            </a:extLst>
          </p:cNvPr>
          <p:cNvSpPr txBox="1"/>
          <p:nvPr/>
        </p:nvSpPr>
        <p:spPr>
          <a:xfrm>
            <a:off x="858360" y="1897299"/>
            <a:ext cx="2217269" cy="769441"/>
          </a:xfrm>
          <a:prstGeom prst="rect">
            <a:avLst/>
          </a:prstGeom>
          <a:noFill/>
        </p:spPr>
        <p:txBody>
          <a:bodyPr wrap="square">
            <a:spAutoFit/>
          </a:bodyPr>
          <a:lstStyle/>
          <a:p>
            <a:r>
              <a:rPr lang="en-GB" sz="1100" i="0">
                <a:solidFill>
                  <a:srgbClr val="242424"/>
                </a:solidFill>
                <a:effectLst/>
                <a:latin typeface="aktiv-grotesk"/>
              </a:rPr>
              <a:t>£54.99</a:t>
            </a:r>
            <a:r>
              <a:rPr lang="en-GB" sz="1100"/>
              <a:t> Halfords Advanced 500 Lumen Front Bike Light &amp; Halfords 50 Lumen Rear Bike Light 253318/ 253294</a:t>
            </a:r>
          </a:p>
        </p:txBody>
      </p:sp>
      <p:pic>
        <p:nvPicPr>
          <p:cNvPr id="1032" name="Picture 8" descr="Kryptonite Evolution Mini 7 D Lock With 4 Foot Cable 581667">
            <a:extLst>
              <a:ext uri="{FF2B5EF4-FFF2-40B4-BE49-F238E27FC236}">
                <a16:creationId xmlns:a16="http://schemas.microsoft.com/office/drawing/2014/main" id="{013EBE4E-0048-FFD6-E581-D8178D22FF4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90597" y="682978"/>
            <a:ext cx="2168864" cy="1626648"/>
          </a:xfrm>
          <a:prstGeom prst="rect">
            <a:avLst/>
          </a:prstGeom>
          <a:noFill/>
          <a:extLst>
            <a:ext uri="{909E8E84-426E-40DD-AFC4-6F175D3DCCD1}">
              <a14:hiddenFill xmlns:a14="http://schemas.microsoft.com/office/drawing/2010/main">
                <a:solidFill>
                  <a:srgbClr val="FFFFFF"/>
                </a:solidFill>
              </a14:hiddenFill>
            </a:ext>
          </a:extLst>
        </p:spPr>
      </p:pic>
      <p:sp>
        <p:nvSpPr>
          <p:cNvPr id="19" name="TextBox 18">
            <a:extLst>
              <a:ext uri="{FF2B5EF4-FFF2-40B4-BE49-F238E27FC236}">
                <a16:creationId xmlns:a16="http://schemas.microsoft.com/office/drawing/2014/main" id="{D5808A17-51D8-0FA4-D39E-84D836494118}"/>
              </a:ext>
            </a:extLst>
          </p:cNvPr>
          <p:cNvSpPr txBox="1"/>
          <p:nvPr/>
        </p:nvSpPr>
        <p:spPr>
          <a:xfrm>
            <a:off x="9261558" y="2384920"/>
            <a:ext cx="2217269" cy="430887"/>
          </a:xfrm>
          <a:prstGeom prst="rect">
            <a:avLst/>
          </a:prstGeom>
          <a:noFill/>
        </p:spPr>
        <p:txBody>
          <a:bodyPr wrap="square">
            <a:spAutoFit/>
          </a:bodyPr>
          <a:lstStyle/>
          <a:p>
            <a:r>
              <a:rPr lang="en-GB" sz="1100" dirty="0">
                <a:solidFill>
                  <a:srgbClr val="242424"/>
                </a:solidFill>
              </a:rPr>
              <a:t>£69.99 Kryptonite Evolution Mini 7 D Lock With 4 Foot Cable 581667 </a:t>
            </a:r>
          </a:p>
        </p:txBody>
      </p:sp>
      <p:sp>
        <p:nvSpPr>
          <p:cNvPr id="22" name="TextBox 21">
            <a:extLst>
              <a:ext uri="{FF2B5EF4-FFF2-40B4-BE49-F238E27FC236}">
                <a16:creationId xmlns:a16="http://schemas.microsoft.com/office/drawing/2014/main" id="{49194D2A-F747-BD2A-05E7-3940E849C71C}"/>
              </a:ext>
            </a:extLst>
          </p:cNvPr>
          <p:cNvSpPr txBox="1"/>
          <p:nvPr/>
        </p:nvSpPr>
        <p:spPr>
          <a:xfrm>
            <a:off x="923925" y="4759001"/>
            <a:ext cx="2413635" cy="261610"/>
          </a:xfrm>
          <a:prstGeom prst="rect">
            <a:avLst/>
          </a:prstGeom>
          <a:noFill/>
        </p:spPr>
        <p:txBody>
          <a:bodyPr wrap="square">
            <a:spAutoFit/>
          </a:bodyPr>
          <a:lstStyle/>
          <a:p>
            <a:pPr algn="l"/>
            <a:r>
              <a:rPr lang="en-GB" sz="1100"/>
              <a:t>£40 </a:t>
            </a:r>
            <a:r>
              <a:rPr lang="en-GB" sz="1100" err="1"/>
              <a:t>Lazer</a:t>
            </a:r>
            <a:r>
              <a:rPr lang="en-GB" sz="1100"/>
              <a:t> Chiru Helmet254286 </a:t>
            </a:r>
          </a:p>
        </p:txBody>
      </p:sp>
      <p:sp>
        <p:nvSpPr>
          <p:cNvPr id="27" name="TextBox 26">
            <a:extLst>
              <a:ext uri="{FF2B5EF4-FFF2-40B4-BE49-F238E27FC236}">
                <a16:creationId xmlns:a16="http://schemas.microsoft.com/office/drawing/2014/main" id="{1F90AD7E-D2BB-067E-98E4-8F2AD1EE0954}"/>
              </a:ext>
            </a:extLst>
          </p:cNvPr>
          <p:cNvSpPr txBox="1"/>
          <p:nvPr/>
        </p:nvSpPr>
        <p:spPr>
          <a:xfrm>
            <a:off x="4142626" y="1385977"/>
            <a:ext cx="4051935" cy="769441"/>
          </a:xfrm>
          <a:prstGeom prst="rect">
            <a:avLst/>
          </a:prstGeom>
          <a:noFill/>
        </p:spPr>
        <p:txBody>
          <a:bodyPr wrap="square">
            <a:spAutoFit/>
          </a:bodyPr>
          <a:lstStyle/>
          <a:p>
            <a:r>
              <a:rPr lang="en-GB" sz="1100" b="1" i="0">
                <a:solidFill>
                  <a:srgbClr val="242424"/>
                </a:solidFill>
                <a:effectLst/>
                <a:latin typeface="lexia" panose="02060604030504030204" pitchFamily="18" charset="0"/>
              </a:rPr>
              <a:t>£775 Boardman ADV 8.6 Men’s Adventure Bike</a:t>
            </a:r>
          </a:p>
          <a:p>
            <a:r>
              <a:rPr lang="en-GB" sz="1100" b="0" i="0">
                <a:solidFill>
                  <a:srgbClr val="242424"/>
                </a:solidFill>
                <a:effectLst/>
                <a:latin typeface="aktiv-grotesk"/>
              </a:rPr>
              <a:t>The ADV 8.6 is Boardman’s entry level Adventure bike. Its comfortable geometry and go-anywhere design mean you can count on it no matter where you plan to ride</a:t>
            </a:r>
            <a:endParaRPr lang="en-GB" sz="1100">
              <a:solidFill>
                <a:srgbClr val="242424"/>
              </a:solidFill>
            </a:endParaRPr>
          </a:p>
        </p:txBody>
      </p:sp>
      <p:sp>
        <p:nvSpPr>
          <p:cNvPr id="18" name="TextBox 17">
            <a:extLst>
              <a:ext uri="{FF2B5EF4-FFF2-40B4-BE49-F238E27FC236}">
                <a16:creationId xmlns:a16="http://schemas.microsoft.com/office/drawing/2014/main" id="{F8390C32-2462-D8C9-8157-29DDC453622C}"/>
              </a:ext>
            </a:extLst>
          </p:cNvPr>
          <p:cNvSpPr txBox="1"/>
          <p:nvPr/>
        </p:nvSpPr>
        <p:spPr>
          <a:xfrm>
            <a:off x="7941870" y="5590086"/>
            <a:ext cx="1956510" cy="954107"/>
          </a:xfrm>
          <a:prstGeom prst="rect">
            <a:avLst/>
          </a:prstGeom>
          <a:noFill/>
        </p:spPr>
        <p:txBody>
          <a:bodyPr wrap="square">
            <a:spAutoFit/>
          </a:bodyPr>
          <a:lstStyle/>
          <a:p>
            <a:pPr algn="ctr"/>
            <a:r>
              <a:rPr lang="en-GB" sz="2800" dirty="0"/>
              <a:t>Bundle Price £972</a:t>
            </a:r>
          </a:p>
        </p:txBody>
      </p:sp>
      <p:pic>
        <p:nvPicPr>
          <p:cNvPr id="4" name="Picture 3">
            <a:extLst>
              <a:ext uri="{FF2B5EF4-FFF2-40B4-BE49-F238E27FC236}">
                <a16:creationId xmlns:a16="http://schemas.microsoft.com/office/drawing/2014/main" id="{778A8A9F-3229-B42D-5E28-370AA4D80DB9}"/>
              </a:ext>
            </a:extLst>
          </p:cNvPr>
          <p:cNvPicPr>
            <a:picLocks noChangeAspect="1"/>
          </p:cNvPicPr>
          <p:nvPr/>
        </p:nvPicPr>
        <p:blipFill>
          <a:blip r:embed="rId4"/>
          <a:stretch>
            <a:fillRect/>
          </a:stretch>
        </p:blipFill>
        <p:spPr>
          <a:xfrm>
            <a:off x="997350" y="3589020"/>
            <a:ext cx="1614176" cy="1210632"/>
          </a:xfrm>
          <a:prstGeom prst="rect">
            <a:avLst/>
          </a:prstGeom>
        </p:spPr>
      </p:pic>
      <p:pic>
        <p:nvPicPr>
          <p:cNvPr id="5" name="Picture 4">
            <a:extLst>
              <a:ext uri="{FF2B5EF4-FFF2-40B4-BE49-F238E27FC236}">
                <a16:creationId xmlns:a16="http://schemas.microsoft.com/office/drawing/2014/main" id="{F1C20E96-AAE0-7FB1-BD6A-F68C6605EB6C}"/>
              </a:ext>
            </a:extLst>
          </p:cNvPr>
          <p:cNvPicPr>
            <a:picLocks noChangeAspect="1"/>
          </p:cNvPicPr>
          <p:nvPr/>
        </p:nvPicPr>
        <p:blipFill>
          <a:blip r:embed="rId5"/>
          <a:stretch>
            <a:fillRect/>
          </a:stretch>
        </p:blipFill>
        <p:spPr>
          <a:xfrm>
            <a:off x="4026912" y="2215392"/>
            <a:ext cx="3742127" cy="2806596"/>
          </a:xfrm>
          <a:prstGeom prst="rect">
            <a:avLst/>
          </a:prstGeom>
        </p:spPr>
      </p:pic>
      <p:grpSp>
        <p:nvGrpSpPr>
          <p:cNvPr id="20" name="Group 19">
            <a:extLst>
              <a:ext uri="{FF2B5EF4-FFF2-40B4-BE49-F238E27FC236}">
                <a16:creationId xmlns:a16="http://schemas.microsoft.com/office/drawing/2014/main" id="{95A63D6B-D70C-F7B0-D7E3-0FE94A128C6F}"/>
              </a:ext>
            </a:extLst>
          </p:cNvPr>
          <p:cNvGrpSpPr/>
          <p:nvPr/>
        </p:nvGrpSpPr>
        <p:grpSpPr>
          <a:xfrm>
            <a:off x="2970420" y="5180550"/>
            <a:ext cx="4226122" cy="1352385"/>
            <a:chOff x="3473340" y="4630451"/>
            <a:chExt cx="4226122" cy="1352385"/>
          </a:xfrm>
        </p:grpSpPr>
        <p:pic>
          <p:nvPicPr>
            <p:cNvPr id="21" name="Picture 10" descr="Muc-Off Bike Cleaning Bundle 4146640222">
              <a:extLst>
                <a:ext uri="{FF2B5EF4-FFF2-40B4-BE49-F238E27FC236}">
                  <a16:creationId xmlns:a16="http://schemas.microsoft.com/office/drawing/2014/main" id="{372D0B68-0459-482B-5B7D-14E8F0014A0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473340" y="4630451"/>
              <a:ext cx="1803180" cy="1352385"/>
            </a:xfrm>
            <a:prstGeom prst="rect">
              <a:avLst/>
            </a:prstGeom>
            <a:noFill/>
            <a:extLst>
              <a:ext uri="{909E8E84-426E-40DD-AFC4-6F175D3DCCD1}">
                <a14:hiddenFill xmlns:a14="http://schemas.microsoft.com/office/drawing/2010/main">
                  <a:solidFill>
                    <a:srgbClr val="FFFFFF"/>
                  </a:solidFill>
                </a14:hiddenFill>
              </a:ext>
            </a:extLst>
          </p:spPr>
        </p:pic>
        <p:sp>
          <p:nvSpPr>
            <p:cNvPr id="23" name="TextBox 22">
              <a:extLst>
                <a:ext uri="{FF2B5EF4-FFF2-40B4-BE49-F238E27FC236}">
                  <a16:creationId xmlns:a16="http://schemas.microsoft.com/office/drawing/2014/main" id="{1D12D11A-F2E9-0EC6-22DD-EB4C6A5533FE}"/>
                </a:ext>
              </a:extLst>
            </p:cNvPr>
            <p:cNvSpPr txBox="1"/>
            <p:nvPr/>
          </p:nvSpPr>
          <p:spPr>
            <a:xfrm>
              <a:off x="5102331" y="4991196"/>
              <a:ext cx="2597131" cy="430887"/>
            </a:xfrm>
            <a:prstGeom prst="rect">
              <a:avLst/>
            </a:prstGeom>
            <a:noFill/>
          </p:spPr>
          <p:txBody>
            <a:bodyPr wrap="square">
              <a:spAutoFit/>
            </a:bodyPr>
            <a:lstStyle/>
            <a:p>
              <a:pPr algn="l"/>
              <a:r>
                <a:rPr lang="en-GB" sz="1100"/>
                <a:t>£19.98 </a:t>
              </a:r>
              <a:r>
                <a:rPr lang="en-GB" sz="1100" err="1"/>
                <a:t>Muc</a:t>
              </a:r>
              <a:r>
                <a:rPr lang="en-GB" sz="1100"/>
                <a:t>-Off Bike Cleaning Bundle, 805671/805614/414664</a:t>
              </a:r>
            </a:p>
          </p:txBody>
        </p:sp>
      </p:grpSp>
      <p:pic>
        <p:nvPicPr>
          <p:cNvPr id="2" name="Picture 1">
            <a:extLst>
              <a:ext uri="{FF2B5EF4-FFF2-40B4-BE49-F238E27FC236}">
                <a16:creationId xmlns:a16="http://schemas.microsoft.com/office/drawing/2014/main" id="{ED530C1A-716A-84DB-63C1-E88FCF05B3F7}"/>
              </a:ext>
            </a:extLst>
          </p:cNvPr>
          <p:cNvPicPr>
            <a:picLocks noChangeAspect="1"/>
          </p:cNvPicPr>
          <p:nvPr/>
        </p:nvPicPr>
        <p:blipFill>
          <a:blip r:embed="rId7"/>
          <a:stretch>
            <a:fillRect/>
          </a:stretch>
        </p:blipFill>
        <p:spPr>
          <a:xfrm>
            <a:off x="8045521" y="2666740"/>
            <a:ext cx="1164437" cy="1164437"/>
          </a:xfrm>
          <a:prstGeom prst="rect">
            <a:avLst/>
          </a:prstGeom>
        </p:spPr>
      </p:pic>
      <p:sp>
        <p:nvSpPr>
          <p:cNvPr id="17" name="TextBox 16">
            <a:extLst>
              <a:ext uri="{FF2B5EF4-FFF2-40B4-BE49-F238E27FC236}">
                <a16:creationId xmlns:a16="http://schemas.microsoft.com/office/drawing/2014/main" id="{7D2EDF4E-C588-B005-368F-01D0AC966303}"/>
              </a:ext>
            </a:extLst>
          </p:cNvPr>
          <p:cNvSpPr txBox="1"/>
          <p:nvPr/>
        </p:nvSpPr>
        <p:spPr>
          <a:xfrm>
            <a:off x="9461085" y="2911935"/>
            <a:ext cx="1996751" cy="1569660"/>
          </a:xfrm>
          <a:prstGeom prst="rect">
            <a:avLst/>
          </a:prstGeom>
          <a:noFill/>
        </p:spPr>
        <p:txBody>
          <a:bodyPr wrap="square" rtlCol="0">
            <a:spAutoFit/>
          </a:bodyPr>
          <a:lstStyle/>
          <a:p>
            <a:r>
              <a:rPr lang="en-GB" sz="1200" dirty="0"/>
              <a:t>Elite custom Race Bottle Cage £9</a:t>
            </a:r>
          </a:p>
          <a:p>
            <a:endParaRPr lang="en-GB" sz="1200" dirty="0"/>
          </a:p>
          <a:p>
            <a:r>
              <a:rPr lang="en-GB" sz="1200" dirty="0"/>
              <a:t>This lightweight and sleek bottle cage easily attaches to your bike using bottle cage bolts or straps</a:t>
            </a:r>
          </a:p>
          <a:p>
            <a:r>
              <a:rPr lang="en-GB" sz="1200" dirty="0"/>
              <a:t>Item code - 207560</a:t>
            </a:r>
          </a:p>
        </p:txBody>
      </p:sp>
      <p:pic>
        <p:nvPicPr>
          <p:cNvPr id="7" name="Picture 6">
            <a:extLst>
              <a:ext uri="{FF2B5EF4-FFF2-40B4-BE49-F238E27FC236}">
                <a16:creationId xmlns:a16="http://schemas.microsoft.com/office/drawing/2014/main" id="{2CB6194A-1CC0-249A-50A9-2AEE48CEB615}"/>
              </a:ext>
            </a:extLst>
          </p:cNvPr>
          <p:cNvPicPr>
            <a:picLocks noChangeAspect="1"/>
          </p:cNvPicPr>
          <p:nvPr/>
        </p:nvPicPr>
        <p:blipFill>
          <a:blip r:embed="rId8"/>
          <a:stretch>
            <a:fillRect/>
          </a:stretch>
        </p:blipFill>
        <p:spPr>
          <a:xfrm>
            <a:off x="8001239" y="4481595"/>
            <a:ext cx="853203" cy="898762"/>
          </a:xfrm>
          <a:prstGeom prst="rect">
            <a:avLst/>
          </a:prstGeom>
        </p:spPr>
      </p:pic>
      <p:sp>
        <p:nvSpPr>
          <p:cNvPr id="24" name="TextBox 23">
            <a:extLst>
              <a:ext uri="{FF2B5EF4-FFF2-40B4-BE49-F238E27FC236}">
                <a16:creationId xmlns:a16="http://schemas.microsoft.com/office/drawing/2014/main" id="{532E283C-5BAF-6B5C-E76A-162607CC7845}"/>
              </a:ext>
            </a:extLst>
          </p:cNvPr>
          <p:cNvSpPr txBox="1"/>
          <p:nvPr/>
        </p:nvSpPr>
        <p:spPr>
          <a:xfrm>
            <a:off x="9717180" y="4526607"/>
            <a:ext cx="1996751" cy="646331"/>
          </a:xfrm>
          <a:prstGeom prst="rect">
            <a:avLst/>
          </a:prstGeom>
          <a:noFill/>
        </p:spPr>
        <p:txBody>
          <a:bodyPr wrap="square" rtlCol="0">
            <a:spAutoFit/>
          </a:bodyPr>
          <a:lstStyle/>
          <a:p>
            <a:r>
              <a:rPr lang="en-GB" sz="1200" dirty="0" err="1"/>
              <a:t>Camelbak</a:t>
            </a:r>
            <a:r>
              <a:rPr lang="en-GB" sz="1200" dirty="0"/>
              <a:t> Podium Dirt £13</a:t>
            </a:r>
          </a:p>
          <a:p>
            <a:endParaRPr lang="en-GB" sz="1200" dirty="0"/>
          </a:p>
          <a:p>
            <a:r>
              <a:rPr lang="en-GB" sz="1200" dirty="0"/>
              <a:t>Item code - 796669</a:t>
            </a:r>
          </a:p>
        </p:txBody>
      </p:sp>
    </p:spTree>
    <p:extLst>
      <p:ext uri="{BB962C8B-B14F-4D97-AF65-F5344CB8AC3E}">
        <p14:creationId xmlns:p14="http://schemas.microsoft.com/office/powerpoint/2010/main" val="34723267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98BCC8D1-F9C1-3B91-EB2D-C41C592088CB}"/>
              </a:ext>
            </a:extLst>
          </p:cNvPr>
          <p:cNvSpPr/>
          <p:nvPr/>
        </p:nvSpPr>
        <p:spPr>
          <a:xfrm>
            <a:off x="0" y="0"/>
            <a:ext cx="12015537" cy="593558"/>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sz="3200">
                <a:solidFill>
                  <a:srgbClr val="FF9900"/>
                </a:solidFill>
              </a:rPr>
              <a:t>Up to £1000 Folding Bike</a:t>
            </a:r>
          </a:p>
        </p:txBody>
      </p:sp>
      <p:pic>
        <p:nvPicPr>
          <p:cNvPr id="1030" name="Picture 6" descr="Halfords Lights Bundle">
            <a:extLst>
              <a:ext uri="{FF2B5EF4-FFF2-40B4-BE49-F238E27FC236}">
                <a16:creationId xmlns:a16="http://schemas.microsoft.com/office/drawing/2014/main" id="{AEC903C3-7954-6CD5-B6D9-FA6D42E22BF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8360" y="832117"/>
            <a:ext cx="1420243" cy="1065182"/>
          </a:xfrm>
          <a:prstGeom prst="rect">
            <a:avLst/>
          </a:prstGeom>
          <a:noFill/>
          <a:extLst>
            <a:ext uri="{909E8E84-426E-40DD-AFC4-6F175D3DCCD1}">
              <a14:hiddenFill xmlns:a14="http://schemas.microsoft.com/office/drawing/2010/main">
                <a:solidFill>
                  <a:srgbClr val="FFFFFF"/>
                </a:solidFill>
              </a14:hiddenFill>
            </a:ext>
          </a:extLst>
        </p:spPr>
      </p:pic>
      <p:sp>
        <p:nvSpPr>
          <p:cNvPr id="16" name="TextBox 15">
            <a:extLst>
              <a:ext uri="{FF2B5EF4-FFF2-40B4-BE49-F238E27FC236}">
                <a16:creationId xmlns:a16="http://schemas.microsoft.com/office/drawing/2014/main" id="{66C4A40A-A59B-281A-09B9-BB2B21098AE6}"/>
              </a:ext>
            </a:extLst>
          </p:cNvPr>
          <p:cNvSpPr txBox="1"/>
          <p:nvPr/>
        </p:nvSpPr>
        <p:spPr>
          <a:xfrm>
            <a:off x="858360" y="1897299"/>
            <a:ext cx="2217269" cy="769441"/>
          </a:xfrm>
          <a:prstGeom prst="rect">
            <a:avLst/>
          </a:prstGeom>
          <a:noFill/>
        </p:spPr>
        <p:txBody>
          <a:bodyPr wrap="square">
            <a:spAutoFit/>
          </a:bodyPr>
          <a:lstStyle/>
          <a:p>
            <a:r>
              <a:rPr lang="en-GB" sz="1100" i="0">
                <a:solidFill>
                  <a:srgbClr val="242424"/>
                </a:solidFill>
                <a:effectLst/>
                <a:latin typeface="aktiv-grotesk"/>
              </a:rPr>
              <a:t>£54.99</a:t>
            </a:r>
            <a:r>
              <a:rPr lang="en-GB" sz="1100"/>
              <a:t> Halfords Advanced 500 Lumen Front Bike Light &amp; Halfords 50 Lumen Rear Bike Light 253318/ 253294</a:t>
            </a:r>
          </a:p>
        </p:txBody>
      </p:sp>
      <p:pic>
        <p:nvPicPr>
          <p:cNvPr id="1032" name="Picture 8" descr="Kryptonite Evolution Mini 7 D Lock With 4 Foot Cable 581667">
            <a:extLst>
              <a:ext uri="{FF2B5EF4-FFF2-40B4-BE49-F238E27FC236}">
                <a16:creationId xmlns:a16="http://schemas.microsoft.com/office/drawing/2014/main" id="{013EBE4E-0048-FFD6-E581-D8178D22FF4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61558" y="957374"/>
            <a:ext cx="2168864" cy="1626648"/>
          </a:xfrm>
          <a:prstGeom prst="rect">
            <a:avLst/>
          </a:prstGeom>
          <a:noFill/>
          <a:extLst>
            <a:ext uri="{909E8E84-426E-40DD-AFC4-6F175D3DCCD1}">
              <a14:hiddenFill xmlns:a14="http://schemas.microsoft.com/office/drawing/2010/main">
                <a:solidFill>
                  <a:srgbClr val="FFFFFF"/>
                </a:solidFill>
              </a14:hiddenFill>
            </a:ext>
          </a:extLst>
        </p:spPr>
      </p:pic>
      <p:sp>
        <p:nvSpPr>
          <p:cNvPr id="19" name="TextBox 18">
            <a:extLst>
              <a:ext uri="{FF2B5EF4-FFF2-40B4-BE49-F238E27FC236}">
                <a16:creationId xmlns:a16="http://schemas.microsoft.com/office/drawing/2014/main" id="{D5808A17-51D8-0FA4-D39E-84D836494118}"/>
              </a:ext>
            </a:extLst>
          </p:cNvPr>
          <p:cNvSpPr txBox="1"/>
          <p:nvPr/>
        </p:nvSpPr>
        <p:spPr>
          <a:xfrm>
            <a:off x="9261558" y="2735534"/>
            <a:ext cx="2217269" cy="430887"/>
          </a:xfrm>
          <a:prstGeom prst="rect">
            <a:avLst/>
          </a:prstGeom>
          <a:noFill/>
        </p:spPr>
        <p:txBody>
          <a:bodyPr wrap="square">
            <a:spAutoFit/>
          </a:bodyPr>
          <a:lstStyle/>
          <a:p>
            <a:r>
              <a:rPr lang="en-GB" sz="1100">
                <a:solidFill>
                  <a:srgbClr val="242424"/>
                </a:solidFill>
              </a:rPr>
              <a:t>£69.99 Kryptonite Evolution Mini 7 D Lock With 4 Foot Cable 581667 </a:t>
            </a:r>
          </a:p>
        </p:txBody>
      </p:sp>
      <p:sp>
        <p:nvSpPr>
          <p:cNvPr id="22" name="TextBox 21">
            <a:extLst>
              <a:ext uri="{FF2B5EF4-FFF2-40B4-BE49-F238E27FC236}">
                <a16:creationId xmlns:a16="http://schemas.microsoft.com/office/drawing/2014/main" id="{49194D2A-F747-BD2A-05E7-3940E849C71C}"/>
              </a:ext>
            </a:extLst>
          </p:cNvPr>
          <p:cNvSpPr txBox="1"/>
          <p:nvPr/>
        </p:nvSpPr>
        <p:spPr>
          <a:xfrm>
            <a:off x="616212" y="4734502"/>
            <a:ext cx="2413635" cy="261610"/>
          </a:xfrm>
          <a:prstGeom prst="rect">
            <a:avLst/>
          </a:prstGeom>
          <a:noFill/>
        </p:spPr>
        <p:txBody>
          <a:bodyPr wrap="square">
            <a:spAutoFit/>
          </a:bodyPr>
          <a:lstStyle/>
          <a:p>
            <a:pPr algn="l"/>
            <a:r>
              <a:rPr lang="en-GB" sz="1100"/>
              <a:t>Met Corso Helmet546878 £60.00 </a:t>
            </a:r>
          </a:p>
        </p:txBody>
      </p:sp>
      <p:sp>
        <p:nvSpPr>
          <p:cNvPr id="27" name="TextBox 26">
            <a:extLst>
              <a:ext uri="{FF2B5EF4-FFF2-40B4-BE49-F238E27FC236}">
                <a16:creationId xmlns:a16="http://schemas.microsoft.com/office/drawing/2014/main" id="{1F90AD7E-D2BB-067E-98E4-8F2AD1EE0954}"/>
              </a:ext>
            </a:extLst>
          </p:cNvPr>
          <p:cNvSpPr txBox="1"/>
          <p:nvPr/>
        </p:nvSpPr>
        <p:spPr>
          <a:xfrm>
            <a:off x="3819073" y="895104"/>
            <a:ext cx="4051935" cy="769441"/>
          </a:xfrm>
          <a:prstGeom prst="rect">
            <a:avLst/>
          </a:prstGeom>
          <a:noFill/>
        </p:spPr>
        <p:txBody>
          <a:bodyPr wrap="square">
            <a:spAutoFit/>
          </a:bodyPr>
          <a:lstStyle/>
          <a:p>
            <a:r>
              <a:rPr lang="en-GB" sz="1100" b="1" i="0">
                <a:solidFill>
                  <a:srgbClr val="242424"/>
                </a:solidFill>
                <a:effectLst/>
                <a:latin typeface="lexia" panose="02060604030504030204" pitchFamily="18" charset="0"/>
              </a:rPr>
              <a:t>£750 </a:t>
            </a:r>
            <a:r>
              <a:rPr lang="en-GB" sz="1100" b="1" i="0" err="1">
                <a:solidFill>
                  <a:srgbClr val="242424"/>
                </a:solidFill>
                <a:effectLst/>
                <a:latin typeface="lexia" panose="02060604030504030204" pitchFamily="18" charset="0"/>
              </a:rPr>
              <a:t>Dahon</a:t>
            </a:r>
            <a:r>
              <a:rPr lang="en-GB" sz="1100" b="1" i="0">
                <a:solidFill>
                  <a:srgbClr val="242424"/>
                </a:solidFill>
                <a:effectLst/>
                <a:latin typeface="lexia" panose="02060604030504030204" pitchFamily="18" charset="0"/>
              </a:rPr>
              <a:t> Mariner D8 Folding Bike </a:t>
            </a:r>
            <a:r>
              <a:rPr lang="en-GB" sz="1100" b="0" i="0">
                <a:solidFill>
                  <a:srgbClr val="242424"/>
                </a:solidFill>
                <a:effectLst/>
                <a:latin typeface="aktiv-grotesk"/>
              </a:rPr>
              <a:t>A frequent winner of folding bike shootouts that include bikes that cost up to four times as much, It’s a high quality, lightweight bike at a surprisingly affordable price. </a:t>
            </a:r>
            <a:endParaRPr lang="en-GB" sz="1100">
              <a:solidFill>
                <a:srgbClr val="242424"/>
              </a:solidFill>
            </a:endParaRPr>
          </a:p>
        </p:txBody>
      </p:sp>
      <p:sp>
        <p:nvSpPr>
          <p:cNvPr id="18" name="TextBox 17">
            <a:extLst>
              <a:ext uri="{FF2B5EF4-FFF2-40B4-BE49-F238E27FC236}">
                <a16:creationId xmlns:a16="http://schemas.microsoft.com/office/drawing/2014/main" id="{F8390C32-2462-D8C9-8157-29DDC453622C}"/>
              </a:ext>
            </a:extLst>
          </p:cNvPr>
          <p:cNvSpPr txBox="1"/>
          <p:nvPr/>
        </p:nvSpPr>
        <p:spPr>
          <a:xfrm>
            <a:off x="8329260" y="5606649"/>
            <a:ext cx="1864595" cy="954107"/>
          </a:xfrm>
          <a:prstGeom prst="rect">
            <a:avLst/>
          </a:prstGeom>
          <a:noFill/>
        </p:spPr>
        <p:txBody>
          <a:bodyPr wrap="square">
            <a:spAutoFit/>
          </a:bodyPr>
          <a:lstStyle/>
          <a:p>
            <a:pPr algn="ctr"/>
            <a:r>
              <a:rPr lang="en-GB" sz="2800" dirty="0"/>
              <a:t>Bundle Price £975</a:t>
            </a:r>
          </a:p>
        </p:txBody>
      </p:sp>
      <p:grpSp>
        <p:nvGrpSpPr>
          <p:cNvPr id="20" name="Group 19">
            <a:extLst>
              <a:ext uri="{FF2B5EF4-FFF2-40B4-BE49-F238E27FC236}">
                <a16:creationId xmlns:a16="http://schemas.microsoft.com/office/drawing/2014/main" id="{95A63D6B-D70C-F7B0-D7E3-0FE94A128C6F}"/>
              </a:ext>
            </a:extLst>
          </p:cNvPr>
          <p:cNvGrpSpPr/>
          <p:nvPr/>
        </p:nvGrpSpPr>
        <p:grpSpPr>
          <a:xfrm>
            <a:off x="2924700" y="4930457"/>
            <a:ext cx="4226122" cy="1352385"/>
            <a:chOff x="3473340" y="4630451"/>
            <a:chExt cx="4226122" cy="1352385"/>
          </a:xfrm>
        </p:grpSpPr>
        <p:pic>
          <p:nvPicPr>
            <p:cNvPr id="21" name="Picture 10" descr="Muc-Off Bike Cleaning Bundle 4146640222">
              <a:extLst>
                <a:ext uri="{FF2B5EF4-FFF2-40B4-BE49-F238E27FC236}">
                  <a16:creationId xmlns:a16="http://schemas.microsoft.com/office/drawing/2014/main" id="{372D0B68-0459-482B-5B7D-14E8F0014A0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73340" y="4630451"/>
              <a:ext cx="1803180" cy="1352385"/>
            </a:xfrm>
            <a:prstGeom prst="rect">
              <a:avLst/>
            </a:prstGeom>
            <a:noFill/>
            <a:extLst>
              <a:ext uri="{909E8E84-426E-40DD-AFC4-6F175D3DCCD1}">
                <a14:hiddenFill xmlns:a14="http://schemas.microsoft.com/office/drawing/2010/main">
                  <a:solidFill>
                    <a:srgbClr val="FFFFFF"/>
                  </a:solidFill>
                </a14:hiddenFill>
              </a:ext>
            </a:extLst>
          </p:spPr>
        </p:pic>
        <p:sp>
          <p:nvSpPr>
            <p:cNvPr id="23" name="TextBox 22">
              <a:extLst>
                <a:ext uri="{FF2B5EF4-FFF2-40B4-BE49-F238E27FC236}">
                  <a16:creationId xmlns:a16="http://schemas.microsoft.com/office/drawing/2014/main" id="{1D12D11A-F2E9-0EC6-22DD-EB4C6A5533FE}"/>
                </a:ext>
              </a:extLst>
            </p:cNvPr>
            <p:cNvSpPr txBox="1"/>
            <p:nvPr/>
          </p:nvSpPr>
          <p:spPr>
            <a:xfrm>
              <a:off x="5102331" y="4991196"/>
              <a:ext cx="2597131" cy="430887"/>
            </a:xfrm>
            <a:prstGeom prst="rect">
              <a:avLst/>
            </a:prstGeom>
            <a:noFill/>
          </p:spPr>
          <p:txBody>
            <a:bodyPr wrap="square">
              <a:spAutoFit/>
            </a:bodyPr>
            <a:lstStyle/>
            <a:p>
              <a:pPr algn="l"/>
              <a:r>
                <a:rPr lang="en-GB" sz="1100"/>
                <a:t>£19.98 </a:t>
              </a:r>
              <a:r>
                <a:rPr lang="en-GB" sz="1100" err="1"/>
                <a:t>Muc</a:t>
              </a:r>
              <a:r>
                <a:rPr lang="en-GB" sz="1100"/>
                <a:t>-Off Bike Cleaning Bundle, 805671/805614/414664</a:t>
              </a:r>
            </a:p>
          </p:txBody>
        </p:sp>
      </p:grpSp>
      <p:pic>
        <p:nvPicPr>
          <p:cNvPr id="2" name="Picture 1">
            <a:extLst>
              <a:ext uri="{FF2B5EF4-FFF2-40B4-BE49-F238E27FC236}">
                <a16:creationId xmlns:a16="http://schemas.microsoft.com/office/drawing/2014/main" id="{C325B5B2-21B8-7915-708D-E68DAE87E8C2}"/>
              </a:ext>
            </a:extLst>
          </p:cNvPr>
          <p:cNvPicPr>
            <a:picLocks noChangeAspect="1"/>
          </p:cNvPicPr>
          <p:nvPr/>
        </p:nvPicPr>
        <p:blipFill>
          <a:blip r:embed="rId5"/>
          <a:stretch>
            <a:fillRect/>
          </a:stretch>
        </p:blipFill>
        <p:spPr>
          <a:xfrm>
            <a:off x="1127745" y="3636900"/>
            <a:ext cx="1478295" cy="1108721"/>
          </a:xfrm>
          <a:prstGeom prst="rect">
            <a:avLst/>
          </a:prstGeom>
        </p:spPr>
      </p:pic>
      <p:pic>
        <p:nvPicPr>
          <p:cNvPr id="3" name="Picture 2">
            <a:extLst>
              <a:ext uri="{FF2B5EF4-FFF2-40B4-BE49-F238E27FC236}">
                <a16:creationId xmlns:a16="http://schemas.microsoft.com/office/drawing/2014/main" id="{D5D27FDC-39DE-C759-A251-B40099410AF7}"/>
              </a:ext>
            </a:extLst>
          </p:cNvPr>
          <p:cNvPicPr>
            <a:picLocks noChangeAspect="1"/>
          </p:cNvPicPr>
          <p:nvPr/>
        </p:nvPicPr>
        <p:blipFill>
          <a:blip r:embed="rId6"/>
          <a:stretch>
            <a:fillRect/>
          </a:stretch>
        </p:blipFill>
        <p:spPr>
          <a:xfrm>
            <a:off x="3945488" y="1799199"/>
            <a:ext cx="3416448" cy="2562337"/>
          </a:xfrm>
          <a:prstGeom prst="rect">
            <a:avLst/>
          </a:prstGeom>
        </p:spPr>
      </p:pic>
      <p:pic>
        <p:nvPicPr>
          <p:cNvPr id="4" name="Picture 3">
            <a:extLst>
              <a:ext uri="{FF2B5EF4-FFF2-40B4-BE49-F238E27FC236}">
                <a16:creationId xmlns:a16="http://schemas.microsoft.com/office/drawing/2014/main" id="{1E947FD2-9408-29D5-4DF8-6639F559F787}"/>
              </a:ext>
            </a:extLst>
          </p:cNvPr>
          <p:cNvPicPr>
            <a:picLocks noChangeAspect="1"/>
          </p:cNvPicPr>
          <p:nvPr/>
        </p:nvPicPr>
        <p:blipFill>
          <a:blip r:embed="rId7"/>
          <a:stretch>
            <a:fillRect/>
          </a:stretch>
        </p:blipFill>
        <p:spPr>
          <a:xfrm>
            <a:off x="7944648" y="3407790"/>
            <a:ext cx="1694835" cy="1822862"/>
          </a:xfrm>
          <a:prstGeom prst="rect">
            <a:avLst/>
          </a:prstGeom>
        </p:spPr>
      </p:pic>
      <p:sp>
        <p:nvSpPr>
          <p:cNvPr id="17" name="TextBox 16">
            <a:extLst>
              <a:ext uri="{FF2B5EF4-FFF2-40B4-BE49-F238E27FC236}">
                <a16:creationId xmlns:a16="http://schemas.microsoft.com/office/drawing/2014/main" id="{0A937F96-711C-CD8D-CA70-5B4312657756}"/>
              </a:ext>
            </a:extLst>
          </p:cNvPr>
          <p:cNvSpPr txBox="1"/>
          <p:nvPr/>
        </p:nvSpPr>
        <p:spPr>
          <a:xfrm>
            <a:off x="9972656" y="3417217"/>
            <a:ext cx="1906621" cy="1754326"/>
          </a:xfrm>
          <a:prstGeom prst="rect">
            <a:avLst/>
          </a:prstGeom>
          <a:noFill/>
        </p:spPr>
        <p:txBody>
          <a:bodyPr wrap="square" rtlCol="0">
            <a:spAutoFit/>
          </a:bodyPr>
          <a:lstStyle/>
          <a:p>
            <a:r>
              <a:rPr lang="en-GB" sz="1200" dirty="0"/>
              <a:t>Halfords Advanced Waterproof Pannier Bag £30</a:t>
            </a:r>
          </a:p>
          <a:p>
            <a:endParaRPr lang="en-GB" sz="1200" dirty="0"/>
          </a:p>
          <a:p>
            <a:r>
              <a:rPr lang="en-GB" sz="1200" dirty="0"/>
              <a:t>Designed with commuters in mind, fully waterproof and featuring quick release mounts</a:t>
            </a:r>
          </a:p>
          <a:p>
            <a:r>
              <a:rPr lang="en-GB" sz="1200" dirty="0"/>
              <a:t>Item code - 184710</a:t>
            </a:r>
          </a:p>
        </p:txBody>
      </p:sp>
    </p:spTree>
    <p:extLst>
      <p:ext uri="{BB962C8B-B14F-4D97-AF65-F5344CB8AC3E}">
        <p14:creationId xmlns:p14="http://schemas.microsoft.com/office/powerpoint/2010/main" val="5368340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0E946EB-0187-680D-C99B-AB2A5F32A027}"/>
              </a:ext>
            </a:extLst>
          </p:cNvPr>
          <p:cNvSpPr/>
          <p:nvPr/>
        </p:nvSpPr>
        <p:spPr>
          <a:xfrm>
            <a:off x="0" y="0"/>
            <a:ext cx="12015537" cy="593558"/>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sz="3200" dirty="0">
                <a:solidFill>
                  <a:srgbClr val="FF9900"/>
                </a:solidFill>
              </a:rPr>
              <a:t>Up to £1500 Road Bike</a:t>
            </a:r>
          </a:p>
        </p:txBody>
      </p:sp>
      <p:pic>
        <p:nvPicPr>
          <p:cNvPr id="6" name="Picture 5">
            <a:extLst>
              <a:ext uri="{FF2B5EF4-FFF2-40B4-BE49-F238E27FC236}">
                <a16:creationId xmlns:a16="http://schemas.microsoft.com/office/drawing/2014/main" id="{0D46AB81-7958-CE9A-DD78-3B2CA941AF15}"/>
              </a:ext>
            </a:extLst>
          </p:cNvPr>
          <p:cNvPicPr>
            <a:picLocks noChangeAspect="1"/>
          </p:cNvPicPr>
          <p:nvPr/>
        </p:nvPicPr>
        <p:blipFill>
          <a:blip r:embed="rId2"/>
          <a:stretch>
            <a:fillRect/>
          </a:stretch>
        </p:blipFill>
        <p:spPr>
          <a:xfrm>
            <a:off x="4074850" y="2400977"/>
            <a:ext cx="3577605" cy="2056045"/>
          </a:xfrm>
          <a:prstGeom prst="rect">
            <a:avLst/>
          </a:prstGeom>
        </p:spPr>
      </p:pic>
      <p:sp>
        <p:nvSpPr>
          <p:cNvPr id="7" name="TextBox 6">
            <a:extLst>
              <a:ext uri="{FF2B5EF4-FFF2-40B4-BE49-F238E27FC236}">
                <a16:creationId xmlns:a16="http://schemas.microsoft.com/office/drawing/2014/main" id="{FE623FB7-99F2-AB81-4832-01AC24A8768F}"/>
              </a:ext>
            </a:extLst>
          </p:cNvPr>
          <p:cNvSpPr txBox="1"/>
          <p:nvPr/>
        </p:nvSpPr>
        <p:spPr>
          <a:xfrm>
            <a:off x="3840084" y="873679"/>
            <a:ext cx="4981121" cy="1046440"/>
          </a:xfrm>
          <a:prstGeom prst="rect">
            <a:avLst/>
          </a:prstGeom>
          <a:noFill/>
        </p:spPr>
        <p:txBody>
          <a:bodyPr wrap="square" rtlCol="0">
            <a:spAutoFit/>
          </a:bodyPr>
          <a:lstStyle/>
          <a:p>
            <a:r>
              <a:rPr lang="en-GB" sz="1600" dirty="0"/>
              <a:t>Boardman SLR 8.9 £1,150</a:t>
            </a:r>
          </a:p>
          <a:p>
            <a:r>
              <a:rPr lang="en-GB" sz="1600" dirty="0"/>
              <a:t>Boardman’s incredible carbon road bike with 11 speed Shimano 105 gears and agile Vittoria </a:t>
            </a:r>
            <a:r>
              <a:rPr lang="en-GB" sz="1600" dirty="0" err="1"/>
              <a:t>Rubino</a:t>
            </a:r>
            <a:r>
              <a:rPr lang="en-GB" sz="1600" dirty="0"/>
              <a:t> Pro IV tyres</a:t>
            </a:r>
          </a:p>
          <a:p>
            <a:r>
              <a:rPr lang="en-GB" sz="1400" dirty="0" err="1"/>
              <a:t>W</a:t>
            </a:r>
            <a:r>
              <a:rPr lang="en-GB" sz="1200" dirty="0" err="1"/>
              <a:t>Item</a:t>
            </a:r>
            <a:r>
              <a:rPr lang="en-GB" sz="1200" dirty="0"/>
              <a:t> code - 365462</a:t>
            </a:r>
          </a:p>
        </p:txBody>
      </p:sp>
      <p:sp>
        <p:nvSpPr>
          <p:cNvPr id="8" name="TextBox 7">
            <a:extLst>
              <a:ext uri="{FF2B5EF4-FFF2-40B4-BE49-F238E27FC236}">
                <a16:creationId xmlns:a16="http://schemas.microsoft.com/office/drawing/2014/main" id="{CFFE62C8-A9A2-51CE-DCF5-3DAD2A918244}"/>
              </a:ext>
            </a:extLst>
          </p:cNvPr>
          <p:cNvSpPr txBox="1"/>
          <p:nvPr/>
        </p:nvSpPr>
        <p:spPr>
          <a:xfrm>
            <a:off x="10029217" y="1741250"/>
            <a:ext cx="1906621" cy="1200329"/>
          </a:xfrm>
          <a:prstGeom prst="rect">
            <a:avLst/>
          </a:prstGeom>
          <a:noFill/>
        </p:spPr>
        <p:txBody>
          <a:bodyPr wrap="square" rtlCol="0">
            <a:spAutoFit/>
          </a:bodyPr>
          <a:lstStyle/>
          <a:p>
            <a:r>
              <a:rPr lang="en-GB" sz="1200" dirty="0"/>
              <a:t>SKS </a:t>
            </a:r>
            <a:r>
              <a:rPr lang="en-GB" sz="1200" dirty="0" err="1"/>
              <a:t>Raceblade</a:t>
            </a:r>
            <a:r>
              <a:rPr lang="en-GB" sz="1200" dirty="0"/>
              <a:t> Pro £38.99</a:t>
            </a:r>
          </a:p>
          <a:p>
            <a:endParaRPr lang="en-GB" sz="1200" dirty="0"/>
          </a:p>
          <a:p>
            <a:r>
              <a:rPr lang="en-GB" sz="1200" dirty="0"/>
              <a:t>These mudguards help keep your bike sleek and you clean </a:t>
            </a:r>
          </a:p>
          <a:p>
            <a:r>
              <a:rPr lang="en-GB" sz="1200" dirty="0"/>
              <a:t>Item code - 264496</a:t>
            </a:r>
          </a:p>
        </p:txBody>
      </p:sp>
      <p:pic>
        <p:nvPicPr>
          <p:cNvPr id="10" name="Picture 9">
            <a:extLst>
              <a:ext uri="{FF2B5EF4-FFF2-40B4-BE49-F238E27FC236}">
                <a16:creationId xmlns:a16="http://schemas.microsoft.com/office/drawing/2014/main" id="{9335061B-1F06-8BFA-24DD-887B73A58F63}"/>
              </a:ext>
            </a:extLst>
          </p:cNvPr>
          <p:cNvPicPr>
            <a:picLocks noChangeAspect="1"/>
          </p:cNvPicPr>
          <p:nvPr/>
        </p:nvPicPr>
        <p:blipFill>
          <a:blip r:embed="rId3"/>
          <a:stretch>
            <a:fillRect/>
          </a:stretch>
        </p:blipFill>
        <p:spPr>
          <a:xfrm>
            <a:off x="8288121" y="2082613"/>
            <a:ext cx="1397609" cy="1071601"/>
          </a:xfrm>
          <a:prstGeom prst="rect">
            <a:avLst/>
          </a:prstGeom>
        </p:spPr>
      </p:pic>
      <p:pic>
        <p:nvPicPr>
          <p:cNvPr id="12" name="Picture 11">
            <a:extLst>
              <a:ext uri="{FF2B5EF4-FFF2-40B4-BE49-F238E27FC236}">
                <a16:creationId xmlns:a16="http://schemas.microsoft.com/office/drawing/2014/main" id="{C47FB41D-9FEF-DD09-61A0-B251203F1920}"/>
              </a:ext>
            </a:extLst>
          </p:cNvPr>
          <p:cNvPicPr>
            <a:picLocks noChangeAspect="1"/>
          </p:cNvPicPr>
          <p:nvPr/>
        </p:nvPicPr>
        <p:blipFill>
          <a:blip r:embed="rId4"/>
          <a:stretch>
            <a:fillRect/>
          </a:stretch>
        </p:blipFill>
        <p:spPr>
          <a:xfrm rot="19490787">
            <a:off x="7986048" y="4295578"/>
            <a:ext cx="1463308" cy="1284609"/>
          </a:xfrm>
          <a:prstGeom prst="rect">
            <a:avLst/>
          </a:prstGeom>
        </p:spPr>
      </p:pic>
      <p:sp>
        <p:nvSpPr>
          <p:cNvPr id="13" name="TextBox 12">
            <a:extLst>
              <a:ext uri="{FF2B5EF4-FFF2-40B4-BE49-F238E27FC236}">
                <a16:creationId xmlns:a16="http://schemas.microsoft.com/office/drawing/2014/main" id="{CC2D192F-199B-9C6D-E7AF-49412EB8198D}"/>
              </a:ext>
            </a:extLst>
          </p:cNvPr>
          <p:cNvSpPr txBox="1"/>
          <p:nvPr/>
        </p:nvSpPr>
        <p:spPr>
          <a:xfrm>
            <a:off x="10108916" y="4457022"/>
            <a:ext cx="1906621" cy="1200329"/>
          </a:xfrm>
          <a:prstGeom prst="rect">
            <a:avLst/>
          </a:prstGeom>
          <a:noFill/>
        </p:spPr>
        <p:txBody>
          <a:bodyPr wrap="square" rtlCol="0">
            <a:spAutoFit/>
          </a:bodyPr>
          <a:lstStyle/>
          <a:p>
            <a:r>
              <a:rPr lang="en-GB" sz="1200" dirty="0" err="1"/>
              <a:t>Lazer</a:t>
            </a:r>
            <a:r>
              <a:rPr lang="en-GB" sz="1200" dirty="0"/>
              <a:t> Blade+ MIPS  £75</a:t>
            </a:r>
          </a:p>
          <a:p>
            <a:endParaRPr lang="en-GB" sz="1200" dirty="0"/>
          </a:p>
          <a:p>
            <a:r>
              <a:rPr lang="en-GB" sz="1200" dirty="0"/>
              <a:t>Well ventilated and complete with additional MIPS protection</a:t>
            </a:r>
          </a:p>
          <a:p>
            <a:r>
              <a:rPr lang="en-GB" sz="1200" dirty="0"/>
              <a:t>Item code - 128462</a:t>
            </a:r>
          </a:p>
        </p:txBody>
      </p:sp>
      <p:pic>
        <p:nvPicPr>
          <p:cNvPr id="15" name="Picture 14">
            <a:extLst>
              <a:ext uri="{FF2B5EF4-FFF2-40B4-BE49-F238E27FC236}">
                <a16:creationId xmlns:a16="http://schemas.microsoft.com/office/drawing/2014/main" id="{7CEF3348-FFFE-3A53-3825-0B230610F16B}"/>
              </a:ext>
            </a:extLst>
          </p:cNvPr>
          <p:cNvPicPr>
            <a:picLocks noChangeAspect="1"/>
          </p:cNvPicPr>
          <p:nvPr/>
        </p:nvPicPr>
        <p:blipFill>
          <a:blip r:embed="rId5"/>
          <a:stretch>
            <a:fillRect/>
          </a:stretch>
        </p:blipFill>
        <p:spPr>
          <a:xfrm>
            <a:off x="4776281" y="4925016"/>
            <a:ext cx="1319719" cy="1344445"/>
          </a:xfrm>
          <a:prstGeom prst="rect">
            <a:avLst/>
          </a:prstGeom>
        </p:spPr>
      </p:pic>
      <p:sp>
        <p:nvSpPr>
          <p:cNvPr id="16" name="TextBox 15">
            <a:extLst>
              <a:ext uri="{FF2B5EF4-FFF2-40B4-BE49-F238E27FC236}">
                <a16:creationId xmlns:a16="http://schemas.microsoft.com/office/drawing/2014/main" id="{C4F21205-90B1-4595-DBDC-D6F96E5AA0D5}"/>
              </a:ext>
            </a:extLst>
          </p:cNvPr>
          <p:cNvSpPr txBox="1"/>
          <p:nvPr/>
        </p:nvSpPr>
        <p:spPr>
          <a:xfrm>
            <a:off x="6193218" y="4997073"/>
            <a:ext cx="1906621" cy="1015663"/>
          </a:xfrm>
          <a:prstGeom prst="rect">
            <a:avLst/>
          </a:prstGeom>
          <a:noFill/>
        </p:spPr>
        <p:txBody>
          <a:bodyPr wrap="square" rtlCol="0">
            <a:spAutoFit/>
          </a:bodyPr>
          <a:lstStyle/>
          <a:p>
            <a:r>
              <a:rPr lang="en-GB" sz="1200" dirty="0"/>
              <a:t>Elite Carbon </a:t>
            </a:r>
            <a:r>
              <a:rPr lang="en-GB" sz="1200" dirty="0" err="1"/>
              <a:t>Bofa</a:t>
            </a:r>
            <a:r>
              <a:rPr lang="en-GB" sz="1200" dirty="0"/>
              <a:t>  £19.99</a:t>
            </a:r>
          </a:p>
          <a:p>
            <a:endParaRPr lang="en-GB" sz="1200" dirty="0"/>
          </a:p>
          <a:p>
            <a:r>
              <a:rPr lang="en-GB" sz="1200" dirty="0"/>
              <a:t>Low weight meets high strength</a:t>
            </a:r>
          </a:p>
          <a:p>
            <a:r>
              <a:rPr lang="en-GB" sz="1200" dirty="0"/>
              <a:t>Item code - 113966</a:t>
            </a:r>
          </a:p>
        </p:txBody>
      </p:sp>
      <p:pic>
        <p:nvPicPr>
          <p:cNvPr id="18" name="Picture 17">
            <a:extLst>
              <a:ext uri="{FF2B5EF4-FFF2-40B4-BE49-F238E27FC236}">
                <a16:creationId xmlns:a16="http://schemas.microsoft.com/office/drawing/2014/main" id="{EC29D336-123C-FA56-0CA3-5153CD00861D}"/>
              </a:ext>
            </a:extLst>
          </p:cNvPr>
          <p:cNvPicPr>
            <a:picLocks noChangeAspect="1"/>
          </p:cNvPicPr>
          <p:nvPr/>
        </p:nvPicPr>
        <p:blipFill>
          <a:blip r:embed="rId6"/>
          <a:stretch>
            <a:fillRect/>
          </a:stretch>
        </p:blipFill>
        <p:spPr>
          <a:xfrm>
            <a:off x="2048361" y="4937882"/>
            <a:ext cx="1333284" cy="1528132"/>
          </a:xfrm>
          <a:prstGeom prst="rect">
            <a:avLst/>
          </a:prstGeom>
        </p:spPr>
      </p:pic>
      <p:sp>
        <p:nvSpPr>
          <p:cNvPr id="19" name="TextBox 18">
            <a:extLst>
              <a:ext uri="{FF2B5EF4-FFF2-40B4-BE49-F238E27FC236}">
                <a16:creationId xmlns:a16="http://schemas.microsoft.com/office/drawing/2014/main" id="{C3FFA765-2E7B-FF1D-0B04-24EB21E3F962}"/>
              </a:ext>
            </a:extLst>
          </p:cNvPr>
          <p:cNvSpPr txBox="1"/>
          <p:nvPr/>
        </p:nvSpPr>
        <p:spPr>
          <a:xfrm>
            <a:off x="3044743" y="5149519"/>
            <a:ext cx="1906621" cy="1200329"/>
          </a:xfrm>
          <a:prstGeom prst="rect">
            <a:avLst/>
          </a:prstGeom>
          <a:noFill/>
        </p:spPr>
        <p:txBody>
          <a:bodyPr wrap="square" rtlCol="0">
            <a:spAutoFit/>
          </a:bodyPr>
          <a:lstStyle/>
          <a:p>
            <a:r>
              <a:rPr lang="en-GB" sz="1200" dirty="0" err="1"/>
              <a:t>Camelbak</a:t>
            </a:r>
            <a:r>
              <a:rPr lang="en-GB" sz="1200" dirty="0"/>
              <a:t> Podium Chill  £14.99</a:t>
            </a:r>
          </a:p>
          <a:p>
            <a:endParaRPr lang="en-GB" sz="1200" dirty="0"/>
          </a:p>
          <a:p>
            <a:r>
              <a:rPr lang="en-GB" sz="1200" dirty="0"/>
              <a:t>Insulated layer keeps your drink cooler for longer</a:t>
            </a:r>
          </a:p>
          <a:p>
            <a:r>
              <a:rPr lang="en-GB" sz="1200" dirty="0"/>
              <a:t>Item code - 791677</a:t>
            </a:r>
          </a:p>
        </p:txBody>
      </p:sp>
      <p:pic>
        <p:nvPicPr>
          <p:cNvPr id="21" name="Picture 20">
            <a:extLst>
              <a:ext uri="{FF2B5EF4-FFF2-40B4-BE49-F238E27FC236}">
                <a16:creationId xmlns:a16="http://schemas.microsoft.com/office/drawing/2014/main" id="{4BB2C3FD-2D4A-4D7B-E4F2-74A69210A188}"/>
              </a:ext>
            </a:extLst>
          </p:cNvPr>
          <p:cNvPicPr>
            <a:picLocks noChangeAspect="1"/>
          </p:cNvPicPr>
          <p:nvPr/>
        </p:nvPicPr>
        <p:blipFill>
          <a:blip r:embed="rId7"/>
          <a:stretch>
            <a:fillRect/>
          </a:stretch>
        </p:blipFill>
        <p:spPr>
          <a:xfrm>
            <a:off x="134281" y="4062732"/>
            <a:ext cx="1185397" cy="1015663"/>
          </a:xfrm>
          <a:prstGeom prst="rect">
            <a:avLst/>
          </a:prstGeom>
        </p:spPr>
      </p:pic>
      <p:sp>
        <p:nvSpPr>
          <p:cNvPr id="22" name="TextBox 21">
            <a:extLst>
              <a:ext uri="{FF2B5EF4-FFF2-40B4-BE49-F238E27FC236}">
                <a16:creationId xmlns:a16="http://schemas.microsoft.com/office/drawing/2014/main" id="{6C1BBA0A-7F03-AD1B-3B21-7BEA6CC0BC5A}"/>
              </a:ext>
            </a:extLst>
          </p:cNvPr>
          <p:cNvSpPr txBox="1"/>
          <p:nvPr/>
        </p:nvSpPr>
        <p:spPr>
          <a:xfrm>
            <a:off x="219634" y="5265685"/>
            <a:ext cx="1906621" cy="1200329"/>
          </a:xfrm>
          <a:prstGeom prst="rect">
            <a:avLst/>
          </a:prstGeom>
          <a:noFill/>
        </p:spPr>
        <p:txBody>
          <a:bodyPr wrap="square" rtlCol="0">
            <a:spAutoFit/>
          </a:bodyPr>
          <a:lstStyle/>
          <a:p>
            <a:r>
              <a:rPr lang="en-GB" sz="1200" dirty="0" err="1"/>
              <a:t>Topeak</a:t>
            </a:r>
            <a:r>
              <a:rPr lang="en-GB" sz="1200" dirty="0"/>
              <a:t> Wedge Aero  £13</a:t>
            </a:r>
          </a:p>
          <a:p>
            <a:endParaRPr lang="en-GB" sz="1200" dirty="0"/>
          </a:p>
          <a:p>
            <a:r>
              <a:rPr lang="en-GB" sz="1200" dirty="0"/>
              <a:t>Ideal way to keep your essentials neatly out of the way</a:t>
            </a:r>
          </a:p>
          <a:p>
            <a:r>
              <a:rPr lang="en-GB" sz="1200" dirty="0"/>
              <a:t>Item code - 565103</a:t>
            </a:r>
          </a:p>
        </p:txBody>
      </p:sp>
      <p:sp>
        <p:nvSpPr>
          <p:cNvPr id="25" name="TextBox 24">
            <a:extLst>
              <a:ext uri="{FF2B5EF4-FFF2-40B4-BE49-F238E27FC236}">
                <a16:creationId xmlns:a16="http://schemas.microsoft.com/office/drawing/2014/main" id="{BFD79446-BE2B-8020-C32A-A5738E20E1C8}"/>
              </a:ext>
            </a:extLst>
          </p:cNvPr>
          <p:cNvSpPr txBox="1"/>
          <p:nvPr/>
        </p:nvSpPr>
        <p:spPr>
          <a:xfrm>
            <a:off x="8984054" y="763398"/>
            <a:ext cx="2928313" cy="954107"/>
          </a:xfrm>
          <a:prstGeom prst="rect">
            <a:avLst/>
          </a:prstGeom>
          <a:noFill/>
        </p:spPr>
        <p:txBody>
          <a:bodyPr wrap="square" rtlCol="0">
            <a:spAutoFit/>
          </a:bodyPr>
          <a:lstStyle/>
          <a:p>
            <a:r>
              <a:rPr lang="en-GB" sz="2800" dirty="0"/>
              <a:t>Bundle Price £1397</a:t>
            </a:r>
          </a:p>
        </p:txBody>
      </p:sp>
      <p:pic>
        <p:nvPicPr>
          <p:cNvPr id="3" name="Picture 2">
            <a:extLst>
              <a:ext uri="{FF2B5EF4-FFF2-40B4-BE49-F238E27FC236}">
                <a16:creationId xmlns:a16="http://schemas.microsoft.com/office/drawing/2014/main" id="{0F1C6EE9-8D82-95C4-15AE-16CCD604AF19}"/>
              </a:ext>
            </a:extLst>
          </p:cNvPr>
          <p:cNvPicPr>
            <a:picLocks noChangeAspect="1"/>
          </p:cNvPicPr>
          <p:nvPr/>
        </p:nvPicPr>
        <p:blipFill>
          <a:blip r:embed="rId8"/>
          <a:stretch>
            <a:fillRect/>
          </a:stretch>
        </p:blipFill>
        <p:spPr>
          <a:xfrm>
            <a:off x="219634" y="1036173"/>
            <a:ext cx="1236960" cy="1046440"/>
          </a:xfrm>
          <a:prstGeom prst="rect">
            <a:avLst/>
          </a:prstGeom>
        </p:spPr>
      </p:pic>
      <p:sp>
        <p:nvSpPr>
          <p:cNvPr id="20" name="TextBox 19">
            <a:extLst>
              <a:ext uri="{FF2B5EF4-FFF2-40B4-BE49-F238E27FC236}">
                <a16:creationId xmlns:a16="http://schemas.microsoft.com/office/drawing/2014/main" id="{303B3D41-353C-2A35-A73F-784B2776F1A7}"/>
              </a:ext>
            </a:extLst>
          </p:cNvPr>
          <p:cNvSpPr txBox="1"/>
          <p:nvPr/>
        </p:nvSpPr>
        <p:spPr>
          <a:xfrm>
            <a:off x="1619443" y="1012962"/>
            <a:ext cx="1906621" cy="1015663"/>
          </a:xfrm>
          <a:prstGeom prst="rect">
            <a:avLst/>
          </a:prstGeom>
          <a:noFill/>
        </p:spPr>
        <p:txBody>
          <a:bodyPr wrap="square" rtlCol="0">
            <a:spAutoFit/>
          </a:bodyPr>
          <a:lstStyle/>
          <a:p>
            <a:r>
              <a:rPr lang="en-GB" sz="1200" dirty="0"/>
              <a:t>Halfords Advanced 1600 Lumen Bike Light £59.99</a:t>
            </a:r>
          </a:p>
          <a:p>
            <a:endParaRPr lang="en-GB" sz="1200" dirty="0"/>
          </a:p>
          <a:p>
            <a:endParaRPr lang="en-GB" sz="1200" dirty="0"/>
          </a:p>
          <a:p>
            <a:r>
              <a:rPr lang="en-GB" sz="1200" dirty="0"/>
              <a:t>Item code - 253334</a:t>
            </a:r>
          </a:p>
        </p:txBody>
      </p:sp>
      <p:pic>
        <p:nvPicPr>
          <p:cNvPr id="9" name="Picture 8">
            <a:extLst>
              <a:ext uri="{FF2B5EF4-FFF2-40B4-BE49-F238E27FC236}">
                <a16:creationId xmlns:a16="http://schemas.microsoft.com/office/drawing/2014/main" id="{8ECB18B3-1BCC-8023-94BF-F16FFC114655}"/>
              </a:ext>
            </a:extLst>
          </p:cNvPr>
          <p:cNvPicPr>
            <a:picLocks noChangeAspect="1"/>
          </p:cNvPicPr>
          <p:nvPr/>
        </p:nvPicPr>
        <p:blipFill>
          <a:blip r:embed="rId9"/>
          <a:stretch>
            <a:fillRect/>
          </a:stretch>
        </p:blipFill>
        <p:spPr>
          <a:xfrm>
            <a:off x="134281" y="2503145"/>
            <a:ext cx="1293136" cy="1302137"/>
          </a:xfrm>
          <a:prstGeom prst="rect">
            <a:avLst/>
          </a:prstGeom>
        </p:spPr>
      </p:pic>
      <p:sp>
        <p:nvSpPr>
          <p:cNvPr id="23" name="TextBox 22">
            <a:extLst>
              <a:ext uri="{FF2B5EF4-FFF2-40B4-BE49-F238E27FC236}">
                <a16:creationId xmlns:a16="http://schemas.microsoft.com/office/drawing/2014/main" id="{D367D851-4209-3813-4547-A9DA2B6844F1}"/>
              </a:ext>
            </a:extLst>
          </p:cNvPr>
          <p:cNvSpPr txBox="1"/>
          <p:nvPr/>
        </p:nvSpPr>
        <p:spPr>
          <a:xfrm>
            <a:off x="1564223" y="2618413"/>
            <a:ext cx="1906621" cy="1015663"/>
          </a:xfrm>
          <a:prstGeom prst="rect">
            <a:avLst/>
          </a:prstGeom>
          <a:noFill/>
        </p:spPr>
        <p:txBody>
          <a:bodyPr wrap="square" rtlCol="0">
            <a:spAutoFit/>
          </a:bodyPr>
          <a:lstStyle/>
          <a:p>
            <a:r>
              <a:rPr lang="en-GB" sz="1200" dirty="0"/>
              <a:t>Halfords 100 Lumen rear laser light £25</a:t>
            </a:r>
          </a:p>
          <a:p>
            <a:endParaRPr lang="en-GB" sz="1200" dirty="0"/>
          </a:p>
          <a:p>
            <a:endParaRPr lang="en-GB" sz="1200" dirty="0"/>
          </a:p>
          <a:p>
            <a:r>
              <a:rPr lang="en-GB" sz="1200" dirty="0"/>
              <a:t>Item code - 253326</a:t>
            </a:r>
          </a:p>
        </p:txBody>
      </p:sp>
    </p:spTree>
    <p:extLst>
      <p:ext uri="{BB962C8B-B14F-4D97-AF65-F5344CB8AC3E}">
        <p14:creationId xmlns:p14="http://schemas.microsoft.com/office/powerpoint/2010/main" val="2941201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DB19EE39-CFA9-C727-5ECA-06719A23A6E6}"/>
              </a:ext>
            </a:extLst>
          </p:cNvPr>
          <p:cNvSpPr/>
          <p:nvPr/>
        </p:nvSpPr>
        <p:spPr>
          <a:xfrm>
            <a:off x="0" y="0"/>
            <a:ext cx="12015537" cy="593558"/>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sz="3200" dirty="0">
                <a:solidFill>
                  <a:srgbClr val="FF9900"/>
                </a:solidFill>
              </a:rPr>
              <a:t>Up to £1500 Mountain Bike</a:t>
            </a:r>
          </a:p>
        </p:txBody>
      </p:sp>
      <p:pic>
        <p:nvPicPr>
          <p:cNvPr id="7" name="Picture 6">
            <a:extLst>
              <a:ext uri="{FF2B5EF4-FFF2-40B4-BE49-F238E27FC236}">
                <a16:creationId xmlns:a16="http://schemas.microsoft.com/office/drawing/2014/main" id="{37C0555E-5E0E-5AE3-CCC4-7FE96CAA09CD}"/>
              </a:ext>
            </a:extLst>
          </p:cNvPr>
          <p:cNvPicPr>
            <a:picLocks noChangeAspect="1"/>
          </p:cNvPicPr>
          <p:nvPr/>
        </p:nvPicPr>
        <p:blipFill>
          <a:blip r:embed="rId2"/>
          <a:stretch>
            <a:fillRect/>
          </a:stretch>
        </p:blipFill>
        <p:spPr>
          <a:xfrm>
            <a:off x="3933523" y="1864892"/>
            <a:ext cx="4324954" cy="3010320"/>
          </a:xfrm>
          <a:prstGeom prst="rect">
            <a:avLst/>
          </a:prstGeom>
        </p:spPr>
      </p:pic>
      <p:sp>
        <p:nvSpPr>
          <p:cNvPr id="8" name="TextBox 7">
            <a:extLst>
              <a:ext uri="{FF2B5EF4-FFF2-40B4-BE49-F238E27FC236}">
                <a16:creationId xmlns:a16="http://schemas.microsoft.com/office/drawing/2014/main" id="{E1BA86A8-F560-DAC6-9BDB-2DE05D7CBEC5}"/>
              </a:ext>
            </a:extLst>
          </p:cNvPr>
          <p:cNvSpPr txBox="1"/>
          <p:nvPr/>
        </p:nvSpPr>
        <p:spPr>
          <a:xfrm>
            <a:off x="3840084" y="873679"/>
            <a:ext cx="4981121" cy="1261884"/>
          </a:xfrm>
          <a:prstGeom prst="rect">
            <a:avLst/>
          </a:prstGeom>
          <a:noFill/>
        </p:spPr>
        <p:txBody>
          <a:bodyPr wrap="square" rtlCol="0">
            <a:spAutoFit/>
          </a:bodyPr>
          <a:lstStyle/>
          <a:p>
            <a:r>
              <a:rPr lang="en-GB" sz="1600" dirty="0"/>
              <a:t>Boardman MHT 8.9 £1,050</a:t>
            </a:r>
          </a:p>
          <a:p>
            <a:endParaRPr lang="en-GB" sz="1600" dirty="0"/>
          </a:p>
          <a:p>
            <a:r>
              <a:rPr lang="en-GB" sz="1600" dirty="0"/>
              <a:t>A perfect single track companion complete with </a:t>
            </a:r>
            <a:r>
              <a:rPr lang="en-GB" sz="1600" dirty="0" err="1"/>
              <a:t>Rockshox</a:t>
            </a:r>
            <a:r>
              <a:rPr lang="en-GB" sz="1600" dirty="0"/>
              <a:t> Reba forks and a </a:t>
            </a:r>
            <a:r>
              <a:rPr lang="en-GB" sz="1600" dirty="0" err="1"/>
              <a:t>Sram</a:t>
            </a:r>
            <a:r>
              <a:rPr lang="en-GB" sz="1600" dirty="0"/>
              <a:t> Eagle drivetrain</a:t>
            </a:r>
          </a:p>
          <a:p>
            <a:r>
              <a:rPr lang="en-GB" sz="1200" dirty="0"/>
              <a:t>Item code - 189326</a:t>
            </a:r>
          </a:p>
        </p:txBody>
      </p:sp>
      <p:pic>
        <p:nvPicPr>
          <p:cNvPr id="10" name="Picture 9">
            <a:extLst>
              <a:ext uri="{FF2B5EF4-FFF2-40B4-BE49-F238E27FC236}">
                <a16:creationId xmlns:a16="http://schemas.microsoft.com/office/drawing/2014/main" id="{78C3FCE4-5FFF-1C6A-DD83-1038FFB3E082}"/>
              </a:ext>
            </a:extLst>
          </p:cNvPr>
          <p:cNvPicPr>
            <a:picLocks noChangeAspect="1"/>
          </p:cNvPicPr>
          <p:nvPr/>
        </p:nvPicPr>
        <p:blipFill>
          <a:blip r:embed="rId3"/>
          <a:stretch>
            <a:fillRect/>
          </a:stretch>
        </p:blipFill>
        <p:spPr>
          <a:xfrm rot="2477092">
            <a:off x="8567111" y="1753965"/>
            <a:ext cx="1454747" cy="1200329"/>
          </a:xfrm>
          <a:prstGeom prst="rect">
            <a:avLst/>
          </a:prstGeom>
        </p:spPr>
      </p:pic>
      <p:sp>
        <p:nvSpPr>
          <p:cNvPr id="11" name="TextBox 10">
            <a:extLst>
              <a:ext uri="{FF2B5EF4-FFF2-40B4-BE49-F238E27FC236}">
                <a16:creationId xmlns:a16="http://schemas.microsoft.com/office/drawing/2014/main" id="{21D132CF-2712-E9A8-A757-E2BFA2403B02}"/>
              </a:ext>
            </a:extLst>
          </p:cNvPr>
          <p:cNvSpPr txBox="1"/>
          <p:nvPr/>
        </p:nvSpPr>
        <p:spPr>
          <a:xfrm>
            <a:off x="10237052" y="2074008"/>
            <a:ext cx="1906621" cy="1200329"/>
          </a:xfrm>
          <a:prstGeom prst="rect">
            <a:avLst/>
          </a:prstGeom>
          <a:noFill/>
        </p:spPr>
        <p:txBody>
          <a:bodyPr wrap="square" rtlCol="0">
            <a:spAutoFit/>
          </a:bodyPr>
          <a:lstStyle/>
          <a:p>
            <a:r>
              <a:rPr lang="en-GB" sz="1200" dirty="0" err="1"/>
              <a:t>Lazer</a:t>
            </a:r>
            <a:r>
              <a:rPr lang="en-GB" sz="1200" dirty="0"/>
              <a:t> Coyote MIPS  £75</a:t>
            </a:r>
          </a:p>
          <a:p>
            <a:endParaRPr lang="en-GB" sz="1200" dirty="0"/>
          </a:p>
          <a:p>
            <a:r>
              <a:rPr lang="en-GB" sz="1200" dirty="0"/>
              <a:t>Well ventilated and complete with additional MIPS protection</a:t>
            </a:r>
          </a:p>
          <a:p>
            <a:r>
              <a:rPr lang="en-GB" sz="1200" dirty="0"/>
              <a:t>Item code - 254518</a:t>
            </a:r>
          </a:p>
        </p:txBody>
      </p:sp>
      <p:pic>
        <p:nvPicPr>
          <p:cNvPr id="13" name="Picture 12">
            <a:extLst>
              <a:ext uri="{FF2B5EF4-FFF2-40B4-BE49-F238E27FC236}">
                <a16:creationId xmlns:a16="http://schemas.microsoft.com/office/drawing/2014/main" id="{92E99F3E-79C8-663C-1CE3-27CE298A104A}"/>
              </a:ext>
            </a:extLst>
          </p:cNvPr>
          <p:cNvPicPr>
            <a:picLocks noChangeAspect="1"/>
          </p:cNvPicPr>
          <p:nvPr/>
        </p:nvPicPr>
        <p:blipFill>
          <a:blip r:embed="rId4"/>
          <a:stretch>
            <a:fillRect/>
          </a:stretch>
        </p:blipFill>
        <p:spPr>
          <a:xfrm>
            <a:off x="8531933" y="4009960"/>
            <a:ext cx="1525101" cy="1424821"/>
          </a:xfrm>
          <a:prstGeom prst="rect">
            <a:avLst/>
          </a:prstGeom>
        </p:spPr>
      </p:pic>
      <p:sp>
        <p:nvSpPr>
          <p:cNvPr id="14" name="TextBox 13">
            <a:extLst>
              <a:ext uri="{FF2B5EF4-FFF2-40B4-BE49-F238E27FC236}">
                <a16:creationId xmlns:a16="http://schemas.microsoft.com/office/drawing/2014/main" id="{B4A2833C-B29B-1429-8973-73BAE308ECEA}"/>
              </a:ext>
            </a:extLst>
          </p:cNvPr>
          <p:cNvSpPr txBox="1"/>
          <p:nvPr/>
        </p:nvSpPr>
        <p:spPr>
          <a:xfrm>
            <a:off x="10237051" y="4090382"/>
            <a:ext cx="1906621" cy="1569660"/>
          </a:xfrm>
          <a:prstGeom prst="rect">
            <a:avLst/>
          </a:prstGeom>
          <a:noFill/>
        </p:spPr>
        <p:txBody>
          <a:bodyPr wrap="square" rtlCol="0">
            <a:spAutoFit/>
          </a:bodyPr>
          <a:lstStyle/>
          <a:p>
            <a:r>
              <a:rPr lang="en-GB" sz="1200" dirty="0"/>
              <a:t>Satori Sorata Pro Dropper Post  £110</a:t>
            </a:r>
          </a:p>
          <a:p>
            <a:endParaRPr lang="en-GB" sz="1200" dirty="0"/>
          </a:p>
          <a:p>
            <a:r>
              <a:rPr lang="en-GB" sz="1200" dirty="0"/>
              <a:t>Improve your commute with a dropper post, increasing comfort and practicality</a:t>
            </a:r>
          </a:p>
          <a:p>
            <a:r>
              <a:rPr lang="en-GB" sz="1200" dirty="0"/>
              <a:t>Item code - 439710</a:t>
            </a:r>
          </a:p>
        </p:txBody>
      </p:sp>
      <p:pic>
        <p:nvPicPr>
          <p:cNvPr id="16" name="Picture 15">
            <a:extLst>
              <a:ext uri="{FF2B5EF4-FFF2-40B4-BE49-F238E27FC236}">
                <a16:creationId xmlns:a16="http://schemas.microsoft.com/office/drawing/2014/main" id="{4B829E98-C586-08F0-2053-5E8DDD9EC1B8}"/>
              </a:ext>
            </a:extLst>
          </p:cNvPr>
          <p:cNvPicPr>
            <a:picLocks noChangeAspect="1"/>
          </p:cNvPicPr>
          <p:nvPr/>
        </p:nvPicPr>
        <p:blipFill>
          <a:blip r:embed="rId5"/>
          <a:stretch>
            <a:fillRect/>
          </a:stretch>
        </p:blipFill>
        <p:spPr>
          <a:xfrm>
            <a:off x="4694742" y="5059877"/>
            <a:ext cx="1809873" cy="1200330"/>
          </a:xfrm>
          <a:prstGeom prst="rect">
            <a:avLst/>
          </a:prstGeom>
        </p:spPr>
      </p:pic>
      <p:sp>
        <p:nvSpPr>
          <p:cNvPr id="17" name="TextBox 16">
            <a:extLst>
              <a:ext uri="{FF2B5EF4-FFF2-40B4-BE49-F238E27FC236}">
                <a16:creationId xmlns:a16="http://schemas.microsoft.com/office/drawing/2014/main" id="{352EF32D-070C-1C62-C59B-3825E96FF492}"/>
              </a:ext>
            </a:extLst>
          </p:cNvPr>
          <p:cNvSpPr txBox="1"/>
          <p:nvPr/>
        </p:nvSpPr>
        <p:spPr>
          <a:xfrm>
            <a:off x="6625312" y="5031596"/>
            <a:ext cx="1906621" cy="1015663"/>
          </a:xfrm>
          <a:prstGeom prst="rect">
            <a:avLst/>
          </a:prstGeom>
          <a:noFill/>
        </p:spPr>
        <p:txBody>
          <a:bodyPr wrap="square" rtlCol="0">
            <a:spAutoFit/>
          </a:bodyPr>
          <a:lstStyle/>
          <a:p>
            <a:r>
              <a:rPr lang="en-GB" sz="1200" dirty="0" err="1"/>
              <a:t>Topeak</a:t>
            </a:r>
            <a:r>
              <a:rPr lang="en-GB" sz="1200" dirty="0"/>
              <a:t> Defender Set  £40</a:t>
            </a:r>
          </a:p>
          <a:p>
            <a:endParaRPr lang="en-GB" sz="1200" dirty="0"/>
          </a:p>
          <a:p>
            <a:r>
              <a:rPr lang="en-GB" sz="1200" dirty="0"/>
              <a:t>Keep both you and your ride clean at all times</a:t>
            </a:r>
          </a:p>
          <a:p>
            <a:r>
              <a:rPr lang="en-GB" sz="1200" dirty="0"/>
              <a:t>Item code - 703161</a:t>
            </a:r>
          </a:p>
        </p:txBody>
      </p:sp>
      <p:pic>
        <p:nvPicPr>
          <p:cNvPr id="21" name="Picture 20">
            <a:extLst>
              <a:ext uri="{FF2B5EF4-FFF2-40B4-BE49-F238E27FC236}">
                <a16:creationId xmlns:a16="http://schemas.microsoft.com/office/drawing/2014/main" id="{910324DC-D78D-09DE-448F-1ECAAA747875}"/>
              </a:ext>
            </a:extLst>
          </p:cNvPr>
          <p:cNvPicPr>
            <a:picLocks noChangeAspect="1"/>
          </p:cNvPicPr>
          <p:nvPr/>
        </p:nvPicPr>
        <p:blipFill>
          <a:blip r:embed="rId6"/>
          <a:stretch>
            <a:fillRect/>
          </a:stretch>
        </p:blipFill>
        <p:spPr>
          <a:xfrm>
            <a:off x="233463" y="5611949"/>
            <a:ext cx="2004994" cy="745576"/>
          </a:xfrm>
          <a:prstGeom prst="rect">
            <a:avLst/>
          </a:prstGeom>
        </p:spPr>
      </p:pic>
      <p:sp>
        <p:nvSpPr>
          <p:cNvPr id="22" name="TextBox 21">
            <a:extLst>
              <a:ext uri="{FF2B5EF4-FFF2-40B4-BE49-F238E27FC236}">
                <a16:creationId xmlns:a16="http://schemas.microsoft.com/office/drawing/2014/main" id="{54B1917C-4949-DB3E-E6C5-7ED862C0C3F2}"/>
              </a:ext>
            </a:extLst>
          </p:cNvPr>
          <p:cNvSpPr txBox="1"/>
          <p:nvPr/>
        </p:nvSpPr>
        <p:spPr>
          <a:xfrm>
            <a:off x="2331896" y="4875211"/>
            <a:ext cx="1894027" cy="1200329"/>
          </a:xfrm>
          <a:prstGeom prst="rect">
            <a:avLst/>
          </a:prstGeom>
          <a:noFill/>
        </p:spPr>
        <p:txBody>
          <a:bodyPr wrap="square" rtlCol="0">
            <a:spAutoFit/>
          </a:bodyPr>
          <a:lstStyle/>
          <a:p>
            <a:r>
              <a:rPr lang="en-GB" sz="1200" dirty="0"/>
              <a:t>Halfords Suspension Shock Pump £20</a:t>
            </a:r>
          </a:p>
          <a:p>
            <a:endParaRPr lang="en-GB" sz="1200" dirty="0"/>
          </a:p>
          <a:p>
            <a:r>
              <a:rPr lang="en-GB" sz="1200" dirty="0"/>
              <a:t>A must have to get your air suspension set up correctly</a:t>
            </a:r>
          </a:p>
          <a:p>
            <a:r>
              <a:rPr lang="en-GB" sz="1200" dirty="0"/>
              <a:t>Item code - 284750</a:t>
            </a:r>
          </a:p>
        </p:txBody>
      </p:sp>
      <p:sp>
        <p:nvSpPr>
          <p:cNvPr id="23" name="TextBox 22">
            <a:extLst>
              <a:ext uri="{FF2B5EF4-FFF2-40B4-BE49-F238E27FC236}">
                <a16:creationId xmlns:a16="http://schemas.microsoft.com/office/drawing/2014/main" id="{D85A7F3C-570B-5C2B-1AFF-DD1D0D3FBFE4}"/>
              </a:ext>
            </a:extLst>
          </p:cNvPr>
          <p:cNvSpPr txBox="1"/>
          <p:nvPr/>
        </p:nvSpPr>
        <p:spPr>
          <a:xfrm>
            <a:off x="8984054" y="763398"/>
            <a:ext cx="2928313" cy="954107"/>
          </a:xfrm>
          <a:prstGeom prst="rect">
            <a:avLst/>
          </a:prstGeom>
          <a:noFill/>
        </p:spPr>
        <p:txBody>
          <a:bodyPr wrap="square" rtlCol="0">
            <a:spAutoFit/>
          </a:bodyPr>
          <a:lstStyle/>
          <a:p>
            <a:r>
              <a:rPr lang="en-GB" sz="2800" dirty="0"/>
              <a:t>Bundle Price £1375</a:t>
            </a:r>
          </a:p>
        </p:txBody>
      </p:sp>
      <p:pic>
        <p:nvPicPr>
          <p:cNvPr id="3" name="Picture 2">
            <a:extLst>
              <a:ext uri="{FF2B5EF4-FFF2-40B4-BE49-F238E27FC236}">
                <a16:creationId xmlns:a16="http://schemas.microsoft.com/office/drawing/2014/main" id="{78A350B7-7905-0B4D-D2CF-F89F1A5FE8A4}"/>
              </a:ext>
            </a:extLst>
          </p:cNvPr>
          <p:cNvPicPr>
            <a:picLocks noChangeAspect="1"/>
          </p:cNvPicPr>
          <p:nvPr/>
        </p:nvPicPr>
        <p:blipFill>
          <a:blip r:embed="rId7"/>
          <a:stretch>
            <a:fillRect/>
          </a:stretch>
        </p:blipFill>
        <p:spPr>
          <a:xfrm>
            <a:off x="233463" y="1219956"/>
            <a:ext cx="1183756" cy="1092296"/>
          </a:xfrm>
          <a:prstGeom prst="rect">
            <a:avLst/>
          </a:prstGeom>
        </p:spPr>
      </p:pic>
      <p:sp>
        <p:nvSpPr>
          <p:cNvPr id="18" name="TextBox 17">
            <a:extLst>
              <a:ext uri="{FF2B5EF4-FFF2-40B4-BE49-F238E27FC236}">
                <a16:creationId xmlns:a16="http://schemas.microsoft.com/office/drawing/2014/main" id="{CCDE12BF-650E-032D-CB72-0F06C20713D0}"/>
              </a:ext>
            </a:extLst>
          </p:cNvPr>
          <p:cNvSpPr txBox="1"/>
          <p:nvPr/>
        </p:nvSpPr>
        <p:spPr>
          <a:xfrm>
            <a:off x="1510658" y="1264727"/>
            <a:ext cx="1894027" cy="1015663"/>
          </a:xfrm>
          <a:prstGeom prst="rect">
            <a:avLst/>
          </a:prstGeom>
          <a:noFill/>
        </p:spPr>
        <p:txBody>
          <a:bodyPr wrap="square" rtlCol="0">
            <a:spAutoFit/>
          </a:bodyPr>
          <a:lstStyle/>
          <a:p>
            <a:r>
              <a:rPr lang="en-GB" sz="1200" dirty="0"/>
              <a:t>Stans No Tube MTB </a:t>
            </a:r>
            <a:r>
              <a:rPr lang="en-GB" sz="1200" dirty="0" err="1"/>
              <a:t>Tubless</a:t>
            </a:r>
            <a:r>
              <a:rPr lang="en-GB" sz="1200" dirty="0"/>
              <a:t> Kit £35</a:t>
            </a:r>
          </a:p>
          <a:p>
            <a:endParaRPr lang="en-GB" sz="1200" dirty="0"/>
          </a:p>
          <a:p>
            <a:endParaRPr lang="en-GB" sz="1200" dirty="0"/>
          </a:p>
          <a:p>
            <a:r>
              <a:rPr lang="en-GB" sz="1200" dirty="0"/>
              <a:t>Item code - 852886</a:t>
            </a:r>
          </a:p>
        </p:txBody>
      </p:sp>
      <p:pic>
        <p:nvPicPr>
          <p:cNvPr id="6" name="Picture 5">
            <a:extLst>
              <a:ext uri="{FF2B5EF4-FFF2-40B4-BE49-F238E27FC236}">
                <a16:creationId xmlns:a16="http://schemas.microsoft.com/office/drawing/2014/main" id="{DAE05934-4591-9B47-6AF7-36972BC29732}"/>
              </a:ext>
            </a:extLst>
          </p:cNvPr>
          <p:cNvPicPr>
            <a:picLocks noChangeAspect="1"/>
          </p:cNvPicPr>
          <p:nvPr/>
        </p:nvPicPr>
        <p:blipFill>
          <a:blip r:embed="rId8"/>
          <a:stretch>
            <a:fillRect/>
          </a:stretch>
        </p:blipFill>
        <p:spPr>
          <a:xfrm>
            <a:off x="115131" y="2725359"/>
            <a:ext cx="1706827" cy="1852252"/>
          </a:xfrm>
          <a:prstGeom prst="rect">
            <a:avLst/>
          </a:prstGeom>
        </p:spPr>
      </p:pic>
      <p:sp>
        <p:nvSpPr>
          <p:cNvPr id="19" name="TextBox 18">
            <a:extLst>
              <a:ext uri="{FF2B5EF4-FFF2-40B4-BE49-F238E27FC236}">
                <a16:creationId xmlns:a16="http://schemas.microsoft.com/office/drawing/2014/main" id="{3AF9CE5F-A20D-5FE0-DD0E-F3F79E1B4060}"/>
              </a:ext>
            </a:extLst>
          </p:cNvPr>
          <p:cNvSpPr txBox="1"/>
          <p:nvPr/>
        </p:nvSpPr>
        <p:spPr>
          <a:xfrm>
            <a:off x="2026358" y="2951559"/>
            <a:ext cx="1894027" cy="1015663"/>
          </a:xfrm>
          <a:prstGeom prst="rect">
            <a:avLst/>
          </a:prstGeom>
          <a:noFill/>
        </p:spPr>
        <p:txBody>
          <a:bodyPr wrap="square" rtlCol="0">
            <a:spAutoFit/>
          </a:bodyPr>
          <a:lstStyle/>
          <a:p>
            <a:r>
              <a:rPr lang="en-GB" sz="1200" dirty="0" err="1"/>
              <a:t>Topeak</a:t>
            </a:r>
            <a:r>
              <a:rPr lang="en-GB" sz="1200" dirty="0"/>
              <a:t> Joe Blow Sport III £45</a:t>
            </a:r>
          </a:p>
          <a:p>
            <a:endParaRPr lang="en-GB" sz="1200" dirty="0"/>
          </a:p>
          <a:p>
            <a:endParaRPr lang="en-GB" sz="1200" dirty="0"/>
          </a:p>
          <a:p>
            <a:r>
              <a:rPr lang="en-GB" sz="1200" dirty="0"/>
              <a:t>Item code - 545399</a:t>
            </a:r>
          </a:p>
        </p:txBody>
      </p:sp>
    </p:spTree>
    <p:extLst>
      <p:ext uri="{BB962C8B-B14F-4D97-AF65-F5344CB8AC3E}">
        <p14:creationId xmlns:p14="http://schemas.microsoft.com/office/powerpoint/2010/main" val="40366312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arrera Vengeance E Mens Electric Mountain Bike 2.0 - 18&quot;, 20&quot; Frames 446110">
            <a:extLst>
              <a:ext uri="{FF2B5EF4-FFF2-40B4-BE49-F238E27FC236}">
                <a16:creationId xmlns:a16="http://schemas.microsoft.com/office/drawing/2014/main" id="{6D063C7A-C871-9A11-7339-07927384A04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89829" y="2223373"/>
            <a:ext cx="3124853" cy="2411254"/>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98BCC8D1-F9C1-3B91-EB2D-C41C592088CB}"/>
              </a:ext>
            </a:extLst>
          </p:cNvPr>
          <p:cNvSpPr/>
          <p:nvPr/>
        </p:nvSpPr>
        <p:spPr>
          <a:xfrm>
            <a:off x="0" y="0"/>
            <a:ext cx="12015537" cy="593558"/>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sz="3200" dirty="0">
                <a:solidFill>
                  <a:srgbClr val="FF9900"/>
                </a:solidFill>
              </a:rPr>
              <a:t>Up to £1500 </a:t>
            </a:r>
            <a:r>
              <a:rPr lang="en-GB" sz="3200" dirty="0" err="1">
                <a:solidFill>
                  <a:srgbClr val="FF9900"/>
                </a:solidFill>
              </a:rPr>
              <a:t>eBike</a:t>
            </a:r>
            <a:endParaRPr lang="en-GB" sz="3200" dirty="0">
              <a:solidFill>
                <a:srgbClr val="FF9900"/>
              </a:solidFill>
            </a:endParaRPr>
          </a:p>
        </p:txBody>
      </p:sp>
      <p:pic>
        <p:nvPicPr>
          <p:cNvPr id="1030" name="Picture 6" descr="Halfords Lights Bundle">
            <a:extLst>
              <a:ext uri="{FF2B5EF4-FFF2-40B4-BE49-F238E27FC236}">
                <a16:creationId xmlns:a16="http://schemas.microsoft.com/office/drawing/2014/main" id="{AEC903C3-7954-6CD5-B6D9-FA6D42E22BF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8360" y="832117"/>
            <a:ext cx="1420243" cy="1065182"/>
          </a:xfrm>
          <a:prstGeom prst="rect">
            <a:avLst/>
          </a:prstGeom>
          <a:noFill/>
          <a:extLst>
            <a:ext uri="{909E8E84-426E-40DD-AFC4-6F175D3DCCD1}">
              <a14:hiddenFill xmlns:a14="http://schemas.microsoft.com/office/drawing/2010/main">
                <a:solidFill>
                  <a:srgbClr val="FFFFFF"/>
                </a:solidFill>
              </a14:hiddenFill>
            </a:ext>
          </a:extLst>
        </p:spPr>
      </p:pic>
      <p:sp>
        <p:nvSpPr>
          <p:cNvPr id="16" name="TextBox 15">
            <a:extLst>
              <a:ext uri="{FF2B5EF4-FFF2-40B4-BE49-F238E27FC236}">
                <a16:creationId xmlns:a16="http://schemas.microsoft.com/office/drawing/2014/main" id="{66C4A40A-A59B-281A-09B9-BB2B21098AE6}"/>
              </a:ext>
            </a:extLst>
          </p:cNvPr>
          <p:cNvSpPr txBox="1"/>
          <p:nvPr/>
        </p:nvSpPr>
        <p:spPr>
          <a:xfrm>
            <a:off x="858360" y="1897299"/>
            <a:ext cx="2217269" cy="769441"/>
          </a:xfrm>
          <a:prstGeom prst="rect">
            <a:avLst/>
          </a:prstGeom>
          <a:noFill/>
        </p:spPr>
        <p:txBody>
          <a:bodyPr wrap="square">
            <a:spAutoFit/>
          </a:bodyPr>
          <a:lstStyle/>
          <a:p>
            <a:r>
              <a:rPr lang="en-GB" sz="1100" i="0">
                <a:solidFill>
                  <a:srgbClr val="242424"/>
                </a:solidFill>
                <a:effectLst/>
                <a:latin typeface="aktiv-grotesk"/>
              </a:rPr>
              <a:t>£54.99</a:t>
            </a:r>
            <a:r>
              <a:rPr lang="en-GB" sz="1100"/>
              <a:t> Halfords Advanced 500 Lumen Front Bike Light &amp; Halfords 50 Lumen Rear Bike Light 253318/ 253294</a:t>
            </a:r>
          </a:p>
        </p:txBody>
      </p:sp>
      <p:sp>
        <p:nvSpPr>
          <p:cNvPr id="19" name="TextBox 18">
            <a:extLst>
              <a:ext uri="{FF2B5EF4-FFF2-40B4-BE49-F238E27FC236}">
                <a16:creationId xmlns:a16="http://schemas.microsoft.com/office/drawing/2014/main" id="{D5808A17-51D8-0FA4-D39E-84D836494118}"/>
              </a:ext>
            </a:extLst>
          </p:cNvPr>
          <p:cNvSpPr txBox="1"/>
          <p:nvPr/>
        </p:nvSpPr>
        <p:spPr>
          <a:xfrm>
            <a:off x="9261558" y="2735534"/>
            <a:ext cx="2217269" cy="430887"/>
          </a:xfrm>
          <a:prstGeom prst="rect">
            <a:avLst/>
          </a:prstGeom>
          <a:noFill/>
        </p:spPr>
        <p:txBody>
          <a:bodyPr wrap="square">
            <a:spAutoFit/>
          </a:bodyPr>
          <a:lstStyle/>
          <a:p>
            <a:r>
              <a:rPr lang="fr-FR" sz="1100">
                <a:solidFill>
                  <a:srgbClr val="242424"/>
                </a:solidFill>
              </a:rPr>
              <a:t>£100 Abus Granit </a:t>
            </a:r>
            <a:r>
              <a:rPr lang="fr-FR" sz="1100" err="1">
                <a:solidFill>
                  <a:srgbClr val="242424"/>
                </a:solidFill>
              </a:rPr>
              <a:t>XPlus</a:t>
            </a:r>
            <a:r>
              <a:rPr lang="fr-FR" sz="1100">
                <a:solidFill>
                  <a:srgbClr val="242424"/>
                </a:solidFill>
              </a:rPr>
              <a:t> 540 D-Lock 333574</a:t>
            </a:r>
            <a:endParaRPr lang="en-GB" sz="1100">
              <a:solidFill>
                <a:srgbClr val="242424"/>
              </a:solidFill>
            </a:endParaRPr>
          </a:p>
        </p:txBody>
      </p:sp>
      <p:sp>
        <p:nvSpPr>
          <p:cNvPr id="22" name="TextBox 21">
            <a:extLst>
              <a:ext uri="{FF2B5EF4-FFF2-40B4-BE49-F238E27FC236}">
                <a16:creationId xmlns:a16="http://schemas.microsoft.com/office/drawing/2014/main" id="{49194D2A-F747-BD2A-05E7-3940E849C71C}"/>
              </a:ext>
            </a:extLst>
          </p:cNvPr>
          <p:cNvSpPr txBox="1"/>
          <p:nvPr/>
        </p:nvSpPr>
        <p:spPr>
          <a:xfrm>
            <a:off x="616213" y="4735045"/>
            <a:ext cx="2404502" cy="261610"/>
          </a:xfrm>
          <a:prstGeom prst="rect">
            <a:avLst/>
          </a:prstGeom>
          <a:noFill/>
        </p:spPr>
        <p:txBody>
          <a:bodyPr wrap="square">
            <a:spAutoFit/>
          </a:bodyPr>
          <a:lstStyle/>
          <a:p>
            <a:pPr algn="l"/>
            <a:r>
              <a:rPr lang="en-GB" sz="1100"/>
              <a:t>£60 </a:t>
            </a:r>
            <a:r>
              <a:rPr lang="en-GB" sz="1100" err="1"/>
              <a:t>Lazer</a:t>
            </a:r>
            <a:r>
              <a:rPr lang="en-GB" sz="1100"/>
              <a:t> Chiru MIPS Helmet254374</a:t>
            </a:r>
          </a:p>
        </p:txBody>
      </p:sp>
      <p:sp>
        <p:nvSpPr>
          <p:cNvPr id="27" name="TextBox 26">
            <a:extLst>
              <a:ext uri="{FF2B5EF4-FFF2-40B4-BE49-F238E27FC236}">
                <a16:creationId xmlns:a16="http://schemas.microsoft.com/office/drawing/2014/main" id="{1F90AD7E-D2BB-067E-98E4-8F2AD1EE0954}"/>
              </a:ext>
            </a:extLst>
          </p:cNvPr>
          <p:cNvSpPr txBox="1"/>
          <p:nvPr/>
        </p:nvSpPr>
        <p:spPr>
          <a:xfrm>
            <a:off x="3819073" y="895104"/>
            <a:ext cx="4387667" cy="1277273"/>
          </a:xfrm>
          <a:prstGeom prst="rect">
            <a:avLst/>
          </a:prstGeom>
          <a:noFill/>
        </p:spPr>
        <p:txBody>
          <a:bodyPr wrap="square">
            <a:spAutoFit/>
          </a:bodyPr>
          <a:lstStyle/>
          <a:p>
            <a:pPr algn="l"/>
            <a:r>
              <a:rPr lang="en-GB" sz="1100" b="1" i="0">
                <a:solidFill>
                  <a:srgbClr val="242424"/>
                </a:solidFill>
                <a:effectLst/>
                <a:latin typeface="lexia" panose="02060604030504030204" pitchFamily="18" charset="0"/>
              </a:rPr>
              <a:t>£1099 Carrera Vengeance E </a:t>
            </a:r>
            <a:r>
              <a:rPr lang="en-GB" sz="1100" b="1" i="0" err="1">
                <a:solidFill>
                  <a:srgbClr val="242424"/>
                </a:solidFill>
                <a:effectLst/>
                <a:latin typeface="lexia" panose="02060604030504030204" pitchFamily="18" charset="0"/>
              </a:rPr>
              <a:t>Mens</a:t>
            </a:r>
            <a:r>
              <a:rPr lang="en-GB" sz="1100" b="1" i="0">
                <a:solidFill>
                  <a:srgbClr val="242424"/>
                </a:solidFill>
                <a:effectLst/>
                <a:latin typeface="lexia" panose="02060604030504030204" pitchFamily="18" charset="0"/>
              </a:rPr>
              <a:t> Electric Mountain Bike 2.0</a:t>
            </a:r>
            <a:endParaRPr lang="en-GB" sz="1100" b="0" i="0">
              <a:solidFill>
                <a:srgbClr val="242424"/>
              </a:solidFill>
              <a:effectLst/>
              <a:latin typeface="aktiv-grotesk"/>
            </a:endParaRPr>
          </a:p>
          <a:p>
            <a:r>
              <a:rPr lang="en-GB" sz="1100" b="0" i="0">
                <a:solidFill>
                  <a:srgbClr val="242424"/>
                </a:solidFill>
                <a:effectLst/>
                <a:latin typeface="aktiv-grotesk"/>
              </a:rPr>
              <a:t>Sharing its foundations with our best-selling mountain bike, the </a:t>
            </a:r>
            <a:r>
              <a:rPr lang="en-GB" sz="1100" b="1" i="0">
                <a:solidFill>
                  <a:srgbClr val="242424"/>
                </a:solidFill>
                <a:effectLst/>
                <a:latin typeface="aktiv-grotesk"/>
              </a:rPr>
              <a:t>Carrera Vengeance E </a:t>
            </a:r>
            <a:r>
              <a:rPr lang="en-GB" sz="1100" b="1" i="0" err="1">
                <a:solidFill>
                  <a:srgbClr val="242424"/>
                </a:solidFill>
                <a:effectLst/>
                <a:latin typeface="aktiv-grotesk"/>
              </a:rPr>
              <a:t>Mens</a:t>
            </a:r>
            <a:r>
              <a:rPr lang="en-GB" sz="1100" b="1" i="0">
                <a:solidFill>
                  <a:srgbClr val="242424"/>
                </a:solidFill>
                <a:effectLst/>
                <a:latin typeface="aktiv-grotesk"/>
              </a:rPr>
              <a:t> Electric Mountain Bike 2.0</a:t>
            </a:r>
            <a:r>
              <a:rPr lang="en-GB" sz="1100" b="0" i="0">
                <a:solidFill>
                  <a:srgbClr val="242424"/>
                </a:solidFill>
                <a:effectLst/>
                <a:latin typeface="aktiv-grotesk"/>
              </a:rPr>
              <a:t> offers capability with added assistance. The 317Wh battery has a range of up to 40 miles to help you stay at your best, and a charge time of 6 hours meaning it can easily be topped up overnight. When you need it, the rear hub motor delivers speeds up to 15.5mph without compromising traction. </a:t>
            </a:r>
            <a:endParaRPr lang="en-GB" sz="1100">
              <a:solidFill>
                <a:srgbClr val="242424"/>
              </a:solidFill>
            </a:endParaRPr>
          </a:p>
        </p:txBody>
      </p:sp>
      <p:sp>
        <p:nvSpPr>
          <p:cNvPr id="18" name="TextBox 17">
            <a:extLst>
              <a:ext uri="{FF2B5EF4-FFF2-40B4-BE49-F238E27FC236}">
                <a16:creationId xmlns:a16="http://schemas.microsoft.com/office/drawing/2014/main" id="{F8390C32-2462-D8C9-8157-29DDC453622C}"/>
              </a:ext>
            </a:extLst>
          </p:cNvPr>
          <p:cNvSpPr txBox="1"/>
          <p:nvPr/>
        </p:nvSpPr>
        <p:spPr>
          <a:xfrm>
            <a:off x="8329260" y="5606649"/>
            <a:ext cx="2430180" cy="954107"/>
          </a:xfrm>
          <a:prstGeom prst="rect">
            <a:avLst/>
          </a:prstGeom>
          <a:noFill/>
        </p:spPr>
        <p:txBody>
          <a:bodyPr wrap="square">
            <a:spAutoFit/>
          </a:bodyPr>
          <a:lstStyle/>
          <a:p>
            <a:pPr algn="ctr"/>
            <a:r>
              <a:rPr lang="en-GB" sz="2800" dirty="0"/>
              <a:t>Bundle Price £1364</a:t>
            </a:r>
          </a:p>
        </p:txBody>
      </p:sp>
      <p:grpSp>
        <p:nvGrpSpPr>
          <p:cNvPr id="20" name="Group 19">
            <a:extLst>
              <a:ext uri="{FF2B5EF4-FFF2-40B4-BE49-F238E27FC236}">
                <a16:creationId xmlns:a16="http://schemas.microsoft.com/office/drawing/2014/main" id="{95A63D6B-D70C-F7B0-D7E3-0FE94A128C6F}"/>
              </a:ext>
            </a:extLst>
          </p:cNvPr>
          <p:cNvGrpSpPr/>
          <p:nvPr/>
        </p:nvGrpSpPr>
        <p:grpSpPr>
          <a:xfrm>
            <a:off x="2924700" y="4930457"/>
            <a:ext cx="4226122" cy="1352385"/>
            <a:chOff x="3473340" y="4630451"/>
            <a:chExt cx="4226122" cy="1352385"/>
          </a:xfrm>
        </p:grpSpPr>
        <p:pic>
          <p:nvPicPr>
            <p:cNvPr id="21" name="Picture 10" descr="Muc-Off Bike Cleaning Bundle 4146640222">
              <a:extLst>
                <a:ext uri="{FF2B5EF4-FFF2-40B4-BE49-F238E27FC236}">
                  <a16:creationId xmlns:a16="http://schemas.microsoft.com/office/drawing/2014/main" id="{372D0B68-0459-482B-5B7D-14E8F0014A0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73340" y="4630451"/>
              <a:ext cx="1803180" cy="1352385"/>
            </a:xfrm>
            <a:prstGeom prst="rect">
              <a:avLst/>
            </a:prstGeom>
            <a:noFill/>
            <a:extLst>
              <a:ext uri="{909E8E84-426E-40DD-AFC4-6F175D3DCCD1}">
                <a14:hiddenFill xmlns:a14="http://schemas.microsoft.com/office/drawing/2010/main">
                  <a:solidFill>
                    <a:srgbClr val="FFFFFF"/>
                  </a:solidFill>
                </a14:hiddenFill>
              </a:ext>
            </a:extLst>
          </p:spPr>
        </p:pic>
        <p:sp>
          <p:nvSpPr>
            <p:cNvPr id="23" name="TextBox 22">
              <a:extLst>
                <a:ext uri="{FF2B5EF4-FFF2-40B4-BE49-F238E27FC236}">
                  <a16:creationId xmlns:a16="http://schemas.microsoft.com/office/drawing/2014/main" id="{1D12D11A-F2E9-0EC6-22DD-EB4C6A5533FE}"/>
                </a:ext>
              </a:extLst>
            </p:cNvPr>
            <p:cNvSpPr txBox="1"/>
            <p:nvPr/>
          </p:nvSpPr>
          <p:spPr>
            <a:xfrm>
              <a:off x="5102331" y="4991196"/>
              <a:ext cx="2597131" cy="430887"/>
            </a:xfrm>
            <a:prstGeom prst="rect">
              <a:avLst/>
            </a:prstGeom>
            <a:noFill/>
          </p:spPr>
          <p:txBody>
            <a:bodyPr wrap="square">
              <a:spAutoFit/>
            </a:bodyPr>
            <a:lstStyle/>
            <a:p>
              <a:pPr algn="l"/>
              <a:r>
                <a:rPr lang="en-GB" sz="1100"/>
                <a:t>£19.98 </a:t>
              </a:r>
              <a:r>
                <a:rPr lang="en-GB" sz="1100" err="1"/>
                <a:t>Muc</a:t>
              </a:r>
              <a:r>
                <a:rPr lang="en-GB" sz="1100"/>
                <a:t>-Off Bike Cleaning Bundle, 805671/805614/414664</a:t>
              </a:r>
            </a:p>
          </p:txBody>
        </p:sp>
      </p:grpSp>
      <p:pic>
        <p:nvPicPr>
          <p:cNvPr id="4" name="Picture 3">
            <a:extLst>
              <a:ext uri="{FF2B5EF4-FFF2-40B4-BE49-F238E27FC236}">
                <a16:creationId xmlns:a16="http://schemas.microsoft.com/office/drawing/2014/main" id="{66C6404D-301C-499D-EAE7-E82B9BC7A128}"/>
              </a:ext>
            </a:extLst>
          </p:cNvPr>
          <p:cNvPicPr>
            <a:picLocks noChangeAspect="1"/>
          </p:cNvPicPr>
          <p:nvPr/>
        </p:nvPicPr>
        <p:blipFill>
          <a:blip r:embed="rId5"/>
          <a:stretch>
            <a:fillRect/>
          </a:stretch>
        </p:blipFill>
        <p:spPr>
          <a:xfrm>
            <a:off x="890731" y="3236181"/>
            <a:ext cx="1864595" cy="1398446"/>
          </a:xfrm>
          <a:prstGeom prst="rect">
            <a:avLst/>
          </a:prstGeom>
        </p:spPr>
      </p:pic>
      <p:pic>
        <p:nvPicPr>
          <p:cNvPr id="2065" name="Picture 17" descr="Abus Granit XPlus 540 D-Lock 333574">
            <a:extLst>
              <a:ext uri="{FF2B5EF4-FFF2-40B4-BE49-F238E27FC236}">
                <a16:creationId xmlns:a16="http://schemas.microsoft.com/office/drawing/2014/main" id="{551A3401-815E-65DA-8919-5D27793EA17F}"/>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26090" r="24765"/>
          <a:stretch/>
        </p:blipFill>
        <p:spPr bwMode="auto">
          <a:xfrm>
            <a:off x="9887982" y="1084060"/>
            <a:ext cx="983059" cy="1500241"/>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FC7227FF-AA19-0F0E-C7CF-1C745D7B43D4}"/>
              </a:ext>
            </a:extLst>
          </p:cNvPr>
          <p:cNvPicPr>
            <a:picLocks noChangeAspect="1"/>
          </p:cNvPicPr>
          <p:nvPr/>
        </p:nvPicPr>
        <p:blipFill>
          <a:blip r:embed="rId7"/>
          <a:stretch>
            <a:fillRect/>
          </a:stretch>
        </p:blipFill>
        <p:spPr>
          <a:xfrm>
            <a:off x="7723547" y="3334896"/>
            <a:ext cx="1810669" cy="1201016"/>
          </a:xfrm>
          <a:prstGeom prst="rect">
            <a:avLst/>
          </a:prstGeom>
        </p:spPr>
      </p:pic>
      <p:sp>
        <p:nvSpPr>
          <p:cNvPr id="17" name="TextBox 16">
            <a:extLst>
              <a:ext uri="{FF2B5EF4-FFF2-40B4-BE49-F238E27FC236}">
                <a16:creationId xmlns:a16="http://schemas.microsoft.com/office/drawing/2014/main" id="{D85AF187-915F-E712-061D-95487672A8B9}"/>
              </a:ext>
            </a:extLst>
          </p:cNvPr>
          <p:cNvSpPr txBox="1"/>
          <p:nvPr/>
        </p:nvSpPr>
        <p:spPr>
          <a:xfrm>
            <a:off x="9534216" y="3547786"/>
            <a:ext cx="1906621" cy="1015663"/>
          </a:xfrm>
          <a:prstGeom prst="rect">
            <a:avLst/>
          </a:prstGeom>
          <a:noFill/>
        </p:spPr>
        <p:txBody>
          <a:bodyPr wrap="square" rtlCol="0">
            <a:spAutoFit/>
          </a:bodyPr>
          <a:lstStyle/>
          <a:p>
            <a:r>
              <a:rPr lang="en-GB" sz="1200" dirty="0" err="1"/>
              <a:t>Topeak</a:t>
            </a:r>
            <a:r>
              <a:rPr lang="en-GB" sz="1200" dirty="0"/>
              <a:t> Defender Set  £40</a:t>
            </a:r>
          </a:p>
          <a:p>
            <a:endParaRPr lang="en-GB" sz="1200" dirty="0"/>
          </a:p>
          <a:p>
            <a:r>
              <a:rPr lang="en-GB" sz="1200" dirty="0"/>
              <a:t>Keep both you and your ride clean at all times</a:t>
            </a:r>
          </a:p>
          <a:p>
            <a:r>
              <a:rPr lang="en-GB" sz="1200" dirty="0"/>
              <a:t>Item code - 703161</a:t>
            </a:r>
          </a:p>
        </p:txBody>
      </p:sp>
    </p:spTree>
    <p:extLst>
      <p:ext uri="{BB962C8B-B14F-4D97-AF65-F5344CB8AC3E}">
        <p14:creationId xmlns:p14="http://schemas.microsoft.com/office/powerpoint/2010/main" val="198065161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98BCC8D1-F9C1-3B91-EB2D-C41C592088CB}"/>
              </a:ext>
            </a:extLst>
          </p:cNvPr>
          <p:cNvSpPr/>
          <p:nvPr/>
        </p:nvSpPr>
        <p:spPr>
          <a:xfrm>
            <a:off x="0" y="0"/>
            <a:ext cx="12015537" cy="593558"/>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sz="3200" dirty="0">
                <a:solidFill>
                  <a:srgbClr val="FF9900"/>
                </a:solidFill>
              </a:rPr>
              <a:t>Up to £1500 </a:t>
            </a:r>
            <a:r>
              <a:rPr lang="en-GB" sz="3200" dirty="0" err="1">
                <a:solidFill>
                  <a:srgbClr val="FF9900"/>
                </a:solidFill>
              </a:rPr>
              <a:t>eBike</a:t>
            </a:r>
            <a:endParaRPr lang="en-GB" sz="3200" dirty="0">
              <a:solidFill>
                <a:srgbClr val="FF9900"/>
              </a:solidFill>
            </a:endParaRPr>
          </a:p>
        </p:txBody>
      </p:sp>
      <p:pic>
        <p:nvPicPr>
          <p:cNvPr id="1030" name="Picture 6" descr="Halfords Lights Bundle">
            <a:extLst>
              <a:ext uri="{FF2B5EF4-FFF2-40B4-BE49-F238E27FC236}">
                <a16:creationId xmlns:a16="http://schemas.microsoft.com/office/drawing/2014/main" id="{AEC903C3-7954-6CD5-B6D9-FA6D42E22BF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8360" y="832117"/>
            <a:ext cx="1420243" cy="1065182"/>
          </a:xfrm>
          <a:prstGeom prst="rect">
            <a:avLst/>
          </a:prstGeom>
          <a:noFill/>
          <a:extLst>
            <a:ext uri="{909E8E84-426E-40DD-AFC4-6F175D3DCCD1}">
              <a14:hiddenFill xmlns:a14="http://schemas.microsoft.com/office/drawing/2010/main">
                <a:solidFill>
                  <a:srgbClr val="FFFFFF"/>
                </a:solidFill>
              </a14:hiddenFill>
            </a:ext>
          </a:extLst>
        </p:spPr>
      </p:pic>
      <p:sp>
        <p:nvSpPr>
          <p:cNvPr id="16" name="TextBox 15">
            <a:extLst>
              <a:ext uri="{FF2B5EF4-FFF2-40B4-BE49-F238E27FC236}">
                <a16:creationId xmlns:a16="http://schemas.microsoft.com/office/drawing/2014/main" id="{66C4A40A-A59B-281A-09B9-BB2B21098AE6}"/>
              </a:ext>
            </a:extLst>
          </p:cNvPr>
          <p:cNvSpPr txBox="1"/>
          <p:nvPr/>
        </p:nvSpPr>
        <p:spPr>
          <a:xfrm>
            <a:off x="858360" y="1897299"/>
            <a:ext cx="2217269" cy="769441"/>
          </a:xfrm>
          <a:prstGeom prst="rect">
            <a:avLst/>
          </a:prstGeom>
          <a:noFill/>
        </p:spPr>
        <p:txBody>
          <a:bodyPr wrap="square">
            <a:spAutoFit/>
          </a:bodyPr>
          <a:lstStyle/>
          <a:p>
            <a:r>
              <a:rPr lang="en-GB" sz="1100" i="0">
                <a:solidFill>
                  <a:srgbClr val="242424"/>
                </a:solidFill>
                <a:effectLst/>
                <a:latin typeface="aktiv-grotesk"/>
              </a:rPr>
              <a:t>£54.99</a:t>
            </a:r>
            <a:r>
              <a:rPr lang="en-GB" sz="1100"/>
              <a:t> Halfords Advanced 500 Lumen Front Bike Light &amp; Halfords 50 Lumen Rear Bike Light 253318/ 253294</a:t>
            </a:r>
          </a:p>
        </p:txBody>
      </p:sp>
      <p:sp>
        <p:nvSpPr>
          <p:cNvPr id="19" name="TextBox 18">
            <a:extLst>
              <a:ext uri="{FF2B5EF4-FFF2-40B4-BE49-F238E27FC236}">
                <a16:creationId xmlns:a16="http://schemas.microsoft.com/office/drawing/2014/main" id="{D5808A17-51D8-0FA4-D39E-84D836494118}"/>
              </a:ext>
            </a:extLst>
          </p:cNvPr>
          <p:cNvSpPr txBox="1"/>
          <p:nvPr/>
        </p:nvSpPr>
        <p:spPr>
          <a:xfrm>
            <a:off x="9261558" y="2735534"/>
            <a:ext cx="2217269" cy="430887"/>
          </a:xfrm>
          <a:prstGeom prst="rect">
            <a:avLst/>
          </a:prstGeom>
          <a:noFill/>
        </p:spPr>
        <p:txBody>
          <a:bodyPr wrap="square">
            <a:spAutoFit/>
          </a:bodyPr>
          <a:lstStyle/>
          <a:p>
            <a:r>
              <a:rPr lang="fr-FR" sz="1100">
                <a:solidFill>
                  <a:srgbClr val="242424"/>
                </a:solidFill>
              </a:rPr>
              <a:t>£100 Abus Granit </a:t>
            </a:r>
            <a:r>
              <a:rPr lang="fr-FR" sz="1100" err="1">
                <a:solidFill>
                  <a:srgbClr val="242424"/>
                </a:solidFill>
              </a:rPr>
              <a:t>XPlus</a:t>
            </a:r>
            <a:r>
              <a:rPr lang="fr-FR" sz="1100">
                <a:solidFill>
                  <a:srgbClr val="242424"/>
                </a:solidFill>
              </a:rPr>
              <a:t> 540 D-Lock 333574</a:t>
            </a:r>
            <a:endParaRPr lang="en-GB" sz="1100">
              <a:solidFill>
                <a:srgbClr val="242424"/>
              </a:solidFill>
            </a:endParaRPr>
          </a:p>
        </p:txBody>
      </p:sp>
      <p:sp>
        <p:nvSpPr>
          <p:cNvPr id="22" name="TextBox 21">
            <a:extLst>
              <a:ext uri="{FF2B5EF4-FFF2-40B4-BE49-F238E27FC236}">
                <a16:creationId xmlns:a16="http://schemas.microsoft.com/office/drawing/2014/main" id="{49194D2A-F747-BD2A-05E7-3940E849C71C}"/>
              </a:ext>
            </a:extLst>
          </p:cNvPr>
          <p:cNvSpPr txBox="1"/>
          <p:nvPr/>
        </p:nvSpPr>
        <p:spPr>
          <a:xfrm>
            <a:off x="616213" y="4735045"/>
            <a:ext cx="2404502" cy="430344"/>
          </a:xfrm>
          <a:prstGeom prst="rect">
            <a:avLst/>
          </a:prstGeom>
          <a:noFill/>
        </p:spPr>
        <p:txBody>
          <a:bodyPr wrap="square">
            <a:spAutoFit/>
          </a:bodyPr>
          <a:lstStyle/>
          <a:p>
            <a:pPr algn="l"/>
            <a:r>
              <a:rPr lang="en-GB" sz="1100"/>
              <a:t>£89 </a:t>
            </a:r>
            <a:r>
              <a:rPr lang="en-GB" sz="1100" err="1"/>
              <a:t>Kask</a:t>
            </a:r>
            <a:r>
              <a:rPr lang="en-GB" sz="1100"/>
              <a:t> Moebius WG11 Urban Helmet 537158</a:t>
            </a:r>
          </a:p>
        </p:txBody>
      </p:sp>
      <p:sp>
        <p:nvSpPr>
          <p:cNvPr id="27" name="TextBox 26">
            <a:extLst>
              <a:ext uri="{FF2B5EF4-FFF2-40B4-BE49-F238E27FC236}">
                <a16:creationId xmlns:a16="http://schemas.microsoft.com/office/drawing/2014/main" id="{1F90AD7E-D2BB-067E-98E4-8F2AD1EE0954}"/>
              </a:ext>
            </a:extLst>
          </p:cNvPr>
          <p:cNvSpPr txBox="1"/>
          <p:nvPr/>
        </p:nvSpPr>
        <p:spPr>
          <a:xfrm>
            <a:off x="3819073" y="895104"/>
            <a:ext cx="4387667" cy="1107996"/>
          </a:xfrm>
          <a:prstGeom prst="rect">
            <a:avLst/>
          </a:prstGeom>
          <a:noFill/>
        </p:spPr>
        <p:txBody>
          <a:bodyPr wrap="square">
            <a:spAutoFit/>
          </a:bodyPr>
          <a:lstStyle/>
          <a:p>
            <a:r>
              <a:rPr lang="en-GB" sz="1100" b="1" i="0">
                <a:solidFill>
                  <a:srgbClr val="242424"/>
                </a:solidFill>
                <a:effectLst/>
                <a:latin typeface="lexia" panose="02060604030504030204" pitchFamily="18" charset="0"/>
              </a:rPr>
              <a:t>£1049 Pendleton Somerby-E Electric Hybrid Bike</a:t>
            </a:r>
          </a:p>
          <a:p>
            <a:pPr algn="l"/>
            <a:r>
              <a:rPr lang="en-GB" sz="1100" b="0" i="0">
                <a:solidFill>
                  <a:srgbClr val="242424"/>
                </a:solidFill>
                <a:effectLst/>
                <a:latin typeface="aktiv-grotesk"/>
              </a:rPr>
              <a:t>All the style of the Pendleton Somerby with added, electrically powered, pedal assistance. The 317Wh battery delivers up to 50 miles of range through a rear reliable Bafang hub motor with speed sensor. This extra power is enough to guarantee effortless rides, taking the strain out of hills and making moving off from a standstill much easier.</a:t>
            </a:r>
          </a:p>
        </p:txBody>
      </p:sp>
      <p:sp>
        <p:nvSpPr>
          <p:cNvPr id="18" name="TextBox 17">
            <a:extLst>
              <a:ext uri="{FF2B5EF4-FFF2-40B4-BE49-F238E27FC236}">
                <a16:creationId xmlns:a16="http://schemas.microsoft.com/office/drawing/2014/main" id="{F8390C32-2462-D8C9-8157-29DDC453622C}"/>
              </a:ext>
            </a:extLst>
          </p:cNvPr>
          <p:cNvSpPr txBox="1"/>
          <p:nvPr/>
        </p:nvSpPr>
        <p:spPr>
          <a:xfrm>
            <a:off x="9585357" y="5641987"/>
            <a:ext cx="2430180" cy="954107"/>
          </a:xfrm>
          <a:prstGeom prst="rect">
            <a:avLst/>
          </a:prstGeom>
          <a:noFill/>
        </p:spPr>
        <p:txBody>
          <a:bodyPr wrap="square">
            <a:spAutoFit/>
          </a:bodyPr>
          <a:lstStyle/>
          <a:p>
            <a:pPr algn="ctr"/>
            <a:r>
              <a:rPr lang="en-GB" sz="2800" dirty="0"/>
              <a:t>Bundle Price £1373</a:t>
            </a:r>
          </a:p>
        </p:txBody>
      </p:sp>
      <p:grpSp>
        <p:nvGrpSpPr>
          <p:cNvPr id="20" name="Group 19">
            <a:extLst>
              <a:ext uri="{FF2B5EF4-FFF2-40B4-BE49-F238E27FC236}">
                <a16:creationId xmlns:a16="http://schemas.microsoft.com/office/drawing/2014/main" id="{95A63D6B-D70C-F7B0-D7E3-0FE94A128C6F}"/>
              </a:ext>
            </a:extLst>
          </p:cNvPr>
          <p:cNvGrpSpPr/>
          <p:nvPr/>
        </p:nvGrpSpPr>
        <p:grpSpPr>
          <a:xfrm>
            <a:off x="1869878" y="5286703"/>
            <a:ext cx="4226122" cy="1352385"/>
            <a:chOff x="3473340" y="4630451"/>
            <a:chExt cx="4226122" cy="1352385"/>
          </a:xfrm>
        </p:grpSpPr>
        <p:pic>
          <p:nvPicPr>
            <p:cNvPr id="21" name="Picture 10" descr="Muc-Off Bike Cleaning Bundle 4146640222">
              <a:extLst>
                <a:ext uri="{FF2B5EF4-FFF2-40B4-BE49-F238E27FC236}">
                  <a16:creationId xmlns:a16="http://schemas.microsoft.com/office/drawing/2014/main" id="{372D0B68-0459-482B-5B7D-14E8F0014A0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73340" y="4630451"/>
              <a:ext cx="1803180" cy="1352385"/>
            </a:xfrm>
            <a:prstGeom prst="rect">
              <a:avLst/>
            </a:prstGeom>
            <a:noFill/>
            <a:extLst>
              <a:ext uri="{909E8E84-426E-40DD-AFC4-6F175D3DCCD1}">
                <a14:hiddenFill xmlns:a14="http://schemas.microsoft.com/office/drawing/2010/main">
                  <a:solidFill>
                    <a:srgbClr val="FFFFFF"/>
                  </a:solidFill>
                </a14:hiddenFill>
              </a:ext>
            </a:extLst>
          </p:spPr>
        </p:pic>
        <p:sp>
          <p:nvSpPr>
            <p:cNvPr id="23" name="TextBox 22">
              <a:extLst>
                <a:ext uri="{FF2B5EF4-FFF2-40B4-BE49-F238E27FC236}">
                  <a16:creationId xmlns:a16="http://schemas.microsoft.com/office/drawing/2014/main" id="{1D12D11A-F2E9-0EC6-22DD-EB4C6A5533FE}"/>
                </a:ext>
              </a:extLst>
            </p:cNvPr>
            <p:cNvSpPr txBox="1"/>
            <p:nvPr/>
          </p:nvSpPr>
          <p:spPr>
            <a:xfrm>
              <a:off x="5102331" y="4991196"/>
              <a:ext cx="2597131" cy="430887"/>
            </a:xfrm>
            <a:prstGeom prst="rect">
              <a:avLst/>
            </a:prstGeom>
            <a:noFill/>
          </p:spPr>
          <p:txBody>
            <a:bodyPr wrap="square">
              <a:spAutoFit/>
            </a:bodyPr>
            <a:lstStyle/>
            <a:p>
              <a:pPr algn="l"/>
              <a:r>
                <a:rPr lang="en-GB" sz="1100"/>
                <a:t>£19.98 </a:t>
              </a:r>
              <a:r>
                <a:rPr lang="en-GB" sz="1100" err="1"/>
                <a:t>Muc</a:t>
              </a:r>
              <a:r>
                <a:rPr lang="en-GB" sz="1100"/>
                <a:t>-Off Bike Cleaning Bundle, 805671/805614/414664</a:t>
              </a:r>
            </a:p>
          </p:txBody>
        </p:sp>
      </p:grpSp>
      <p:pic>
        <p:nvPicPr>
          <p:cNvPr id="2065" name="Picture 17" descr="Abus Granit XPlus 540 D-Lock 333574">
            <a:extLst>
              <a:ext uri="{FF2B5EF4-FFF2-40B4-BE49-F238E27FC236}">
                <a16:creationId xmlns:a16="http://schemas.microsoft.com/office/drawing/2014/main" id="{551A3401-815E-65DA-8919-5D27793EA17F}"/>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26090" r="24765"/>
          <a:stretch/>
        </p:blipFill>
        <p:spPr bwMode="auto">
          <a:xfrm>
            <a:off x="9887982" y="1084060"/>
            <a:ext cx="983059" cy="1500241"/>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59ED5E4A-96F3-0A70-F5B7-6A71E3326742}"/>
              </a:ext>
            </a:extLst>
          </p:cNvPr>
          <p:cNvPicPr>
            <a:picLocks noChangeAspect="1"/>
          </p:cNvPicPr>
          <p:nvPr/>
        </p:nvPicPr>
        <p:blipFill rotWithShape="1">
          <a:blip r:embed="rId5"/>
          <a:srcRect l="10865" r="10000"/>
          <a:stretch/>
        </p:blipFill>
        <p:spPr>
          <a:xfrm>
            <a:off x="616213" y="3098952"/>
            <a:ext cx="1726299" cy="1636093"/>
          </a:xfrm>
          <a:prstGeom prst="rect">
            <a:avLst/>
          </a:prstGeom>
        </p:spPr>
      </p:pic>
      <p:pic>
        <p:nvPicPr>
          <p:cNvPr id="3" name="Picture 2">
            <a:extLst>
              <a:ext uri="{FF2B5EF4-FFF2-40B4-BE49-F238E27FC236}">
                <a16:creationId xmlns:a16="http://schemas.microsoft.com/office/drawing/2014/main" id="{7E96DB8E-FD57-65D2-3C44-C68E4AB99042}"/>
              </a:ext>
            </a:extLst>
          </p:cNvPr>
          <p:cNvPicPr>
            <a:picLocks noChangeAspect="1"/>
          </p:cNvPicPr>
          <p:nvPr/>
        </p:nvPicPr>
        <p:blipFill>
          <a:blip r:embed="rId6"/>
          <a:stretch>
            <a:fillRect/>
          </a:stretch>
        </p:blipFill>
        <p:spPr>
          <a:xfrm>
            <a:off x="4157893" y="2163162"/>
            <a:ext cx="3109235" cy="2331926"/>
          </a:xfrm>
          <a:prstGeom prst="rect">
            <a:avLst/>
          </a:prstGeom>
        </p:spPr>
      </p:pic>
      <p:pic>
        <p:nvPicPr>
          <p:cNvPr id="4" name="Picture 3">
            <a:extLst>
              <a:ext uri="{FF2B5EF4-FFF2-40B4-BE49-F238E27FC236}">
                <a16:creationId xmlns:a16="http://schemas.microsoft.com/office/drawing/2014/main" id="{1F3A8465-5E8B-E758-11B4-77F363CA040D}"/>
              </a:ext>
            </a:extLst>
          </p:cNvPr>
          <p:cNvPicPr>
            <a:picLocks noChangeAspect="1"/>
          </p:cNvPicPr>
          <p:nvPr/>
        </p:nvPicPr>
        <p:blipFill>
          <a:blip r:embed="rId7"/>
          <a:stretch>
            <a:fillRect/>
          </a:stretch>
        </p:blipFill>
        <p:spPr>
          <a:xfrm>
            <a:off x="6096000" y="5364595"/>
            <a:ext cx="1408298" cy="1231499"/>
          </a:xfrm>
          <a:prstGeom prst="rect">
            <a:avLst/>
          </a:prstGeom>
        </p:spPr>
      </p:pic>
      <p:sp>
        <p:nvSpPr>
          <p:cNvPr id="17" name="TextBox 16">
            <a:extLst>
              <a:ext uri="{FF2B5EF4-FFF2-40B4-BE49-F238E27FC236}">
                <a16:creationId xmlns:a16="http://schemas.microsoft.com/office/drawing/2014/main" id="{D2BCE4E6-CA61-377D-F9E4-7F5D77447DC5}"/>
              </a:ext>
            </a:extLst>
          </p:cNvPr>
          <p:cNvSpPr txBox="1"/>
          <p:nvPr/>
        </p:nvSpPr>
        <p:spPr>
          <a:xfrm>
            <a:off x="7874362" y="5069428"/>
            <a:ext cx="1614791" cy="1569660"/>
          </a:xfrm>
          <a:prstGeom prst="rect">
            <a:avLst/>
          </a:prstGeom>
          <a:noFill/>
        </p:spPr>
        <p:txBody>
          <a:bodyPr wrap="square" rtlCol="0">
            <a:spAutoFit/>
          </a:bodyPr>
          <a:lstStyle/>
          <a:p>
            <a:r>
              <a:rPr lang="en-GB" sz="1200" dirty="0"/>
              <a:t>Pendleton Wicker basket £40</a:t>
            </a:r>
          </a:p>
          <a:p>
            <a:endParaRPr lang="en-GB" sz="1200" dirty="0"/>
          </a:p>
          <a:p>
            <a:r>
              <a:rPr lang="en-GB" sz="1200" dirty="0"/>
              <a:t>Style meets practicality with the Pendleton wicker basket</a:t>
            </a:r>
          </a:p>
          <a:p>
            <a:r>
              <a:rPr lang="en-GB" sz="1200" dirty="0"/>
              <a:t>Item code - 372034</a:t>
            </a:r>
          </a:p>
        </p:txBody>
      </p:sp>
      <p:pic>
        <p:nvPicPr>
          <p:cNvPr id="5" name="Picture 4">
            <a:extLst>
              <a:ext uri="{FF2B5EF4-FFF2-40B4-BE49-F238E27FC236}">
                <a16:creationId xmlns:a16="http://schemas.microsoft.com/office/drawing/2014/main" id="{F39382D7-DF53-5DEF-AD91-75F2ECBFF1FB}"/>
              </a:ext>
            </a:extLst>
          </p:cNvPr>
          <p:cNvPicPr>
            <a:picLocks noChangeAspect="1"/>
          </p:cNvPicPr>
          <p:nvPr/>
        </p:nvPicPr>
        <p:blipFill>
          <a:blip r:embed="rId8"/>
          <a:stretch>
            <a:fillRect/>
          </a:stretch>
        </p:blipFill>
        <p:spPr>
          <a:xfrm>
            <a:off x="8349392" y="3678740"/>
            <a:ext cx="1603387" cy="1237595"/>
          </a:xfrm>
          <a:prstGeom prst="rect">
            <a:avLst/>
          </a:prstGeom>
        </p:spPr>
      </p:pic>
      <p:sp>
        <p:nvSpPr>
          <p:cNvPr id="24" name="TextBox 23">
            <a:extLst>
              <a:ext uri="{FF2B5EF4-FFF2-40B4-BE49-F238E27FC236}">
                <a16:creationId xmlns:a16="http://schemas.microsoft.com/office/drawing/2014/main" id="{9B5E10ED-3750-8EB1-59CF-63D38FE97556}"/>
              </a:ext>
            </a:extLst>
          </p:cNvPr>
          <p:cNvSpPr txBox="1"/>
          <p:nvPr/>
        </p:nvSpPr>
        <p:spPr>
          <a:xfrm>
            <a:off x="10096107" y="3674872"/>
            <a:ext cx="1828800" cy="1384995"/>
          </a:xfrm>
          <a:prstGeom prst="rect">
            <a:avLst/>
          </a:prstGeom>
          <a:noFill/>
        </p:spPr>
        <p:txBody>
          <a:bodyPr wrap="square" rtlCol="0">
            <a:spAutoFit/>
          </a:bodyPr>
          <a:lstStyle/>
          <a:p>
            <a:r>
              <a:rPr lang="en-GB" sz="1200" dirty="0"/>
              <a:t>Pendleton Messenger Bag £30</a:t>
            </a:r>
          </a:p>
          <a:p>
            <a:endParaRPr lang="en-GB" sz="1200" dirty="0"/>
          </a:p>
          <a:p>
            <a:r>
              <a:rPr lang="en-GB" sz="1200" dirty="0"/>
              <a:t>The perfect accessory to your vintage bike</a:t>
            </a:r>
          </a:p>
          <a:p>
            <a:endParaRPr lang="en-GB" sz="1200" dirty="0"/>
          </a:p>
          <a:p>
            <a:r>
              <a:rPr lang="en-GB" sz="1200" dirty="0"/>
              <a:t>Item code - 554763</a:t>
            </a:r>
          </a:p>
        </p:txBody>
      </p:sp>
    </p:spTree>
    <p:extLst>
      <p:ext uri="{BB962C8B-B14F-4D97-AF65-F5344CB8AC3E}">
        <p14:creationId xmlns:p14="http://schemas.microsoft.com/office/powerpoint/2010/main" val="4155257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98BCC8D1-F9C1-3B91-EB2D-C41C592088CB}"/>
              </a:ext>
            </a:extLst>
          </p:cNvPr>
          <p:cNvSpPr/>
          <p:nvPr/>
        </p:nvSpPr>
        <p:spPr>
          <a:xfrm>
            <a:off x="0" y="0"/>
            <a:ext cx="12015537" cy="593558"/>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sz="3200" dirty="0">
                <a:solidFill>
                  <a:srgbClr val="FF9900"/>
                </a:solidFill>
              </a:rPr>
              <a:t>Up to £1500 </a:t>
            </a:r>
            <a:r>
              <a:rPr lang="en-GB" sz="3200" dirty="0" err="1">
                <a:solidFill>
                  <a:srgbClr val="FF9900"/>
                </a:solidFill>
              </a:rPr>
              <a:t>eBike</a:t>
            </a:r>
            <a:endParaRPr lang="en-GB" sz="3200" dirty="0">
              <a:solidFill>
                <a:srgbClr val="FF9900"/>
              </a:solidFill>
            </a:endParaRPr>
          </a:p>
        </p:txBody>
      </p:sp>
      <p:sp>
        <p:nvSpPr>
          <p:cNvPr id="27" name="TextBox 26">
            <a:extLst>
              <a:ext uri="{FF2B5EF4-FFF2-40B4-BE49-F238E27FC236}">
                <a16:creationId xmlns:a16="http://schemas.microsoft.com/office/drawing/2014/main" id="{1F90AD7E-D2BB-067E-98E4-8F2AD1EE0954}"/>
              </a:ext>
            </a:extLst>
          </p:cNvPr>
          <p:cNvSpPr txBox="1"/>
          <p:nvPr/>
        </p:nvSpPr>
        <p:spPr>
          <a:xfrm>
            <a:off x="3819073" y="895104"/>
            <a:ext cx="4387667" cy="1277273"/>
          </a:xfrm>
          <a:prstGeom prst="rect">
            <a:avLst/>
          </a:prstGeom>
          <a:noFill/>
        </p:spPr>
        <p:txBody>
          <a:bodyPr wrap="square">
            <a:spAutoFit/>
          </a:bodyPr>
          <a:lstStyle/>
          <a:p>
            <a:r>
              <a:rPr lang="en-GB" sz="1100" b="1" i="0">
                <a:solidFill>
                  <a:srgbClr val="242424"/>
                </a:solidFill>
                <a:effectLst/>
                <a:latin typeface="lexia" panose="02060604030504030204" pitchFamily="18" charset="0"/>
              </a:rPr>
              <a:t>£1399 </a:t>
            </a:r>
            <a:r>
              <a:rPr lang="pt-BR" sz="1100" b="1" i="0">
                <a:solidFill>
                  <a:srgbClr val="242424"/>
                </a:solidFill>
                <a:effectLst/>
                <a:latin typeface="lexia" panose="02060604030504030204" pitchFamily="18" charset="0"/>
              </a:rPr>
              <a:t>Carrera Crossfire E Mens Electric Hybrid Bike 2.0</a:t>
            </a:r>
          </a:p>
          <a:p>
            <a:r>
              <a:rPr lang="en-GB" sz="1100" b="0" i="0">
                <a:solidFill>
                  <a:srgbClr val="242424"/>
                </a:solidFill>
                <a:effectLst/>
                <a:latin typeface="aktiv-grotesk"/>
              </a:rPr>
              <a:t>Take the strain out of your daily commute or weekend outing with the </a:t>
            </a:r>
            <a:r>
              <a:rPr lang="en-GB" sz="1100" b="1" i="0">
                <a:solidFill>
                  <a:srgbClr val="242424"/>
                </a:solidFill>
                <a:effectLst/>
                <a:latin typeface="aktiv-grotesk"/>
              </a:rPr>
              <a:t>Carrera Crossfire E 2.0</a:t>
            </a:r>
            <a:r>
              <a:rPr lang="en-GB" sz="1100" b="0" i="0">
                <a:solidFill>
                  <a:srgbClr val="242424"/>
                </a:solidFill>
                <a:effectLst/>
                <a:latin typeface="aktiv-grotesk"/>
              </a:rPr>
              <a:t>. On a single charge the 417Wh battery provides up to 60 miles of pedalling assistance and will propel you on to speeds of 15.5mph. The Suntour Performance rear hub motor with premium cadence sensor offers 4 levels of assistance – Turbo, Tour, Sport and Eco – so you will have the power you need exactly when you need it.</a:t>
            </a:r>
            <a:endParaRPr lang="en-GB" sz="1100" b="1" i="0">
              <a:solidFill>
                <a:srgbClr val="242424"/>
              </a:solidFill>
              <a:effectLst/>
              <a:latin typeface="lexia" panose="02060604030504030204" pitchFamily="18" charset="0"/>
            </a:endParaRPr>
          </a:p>
        </p:txBody>
      </p:sp>
      <p:sp>
        <p:nvSpPr>
          <p:cNvPr id="18" name="TextBox 17">
            <a:extLst>
              <a:ext uri="{FF2B5EF4-FFF2-40B4-BE49-F238E27FC236}">
                <a16:creationId xmlns:a16="http://schemas.microsoft.com/office/drawing/2014/main" id="{F8390C32-2462-D8C9-8157-29DDC453622C}"/>
              </a:ext>
            </a:extLst>
          </p:cNvPr>
          <p:cNvSpPr txBox="1"/>
          <p:nvPr/>
        </p:nvSpPr>
        <p:spPr>
          <a:xfrm>
            <a:off x="8329260" y="5606649"/>
            <a:ext cx="2430180" cy="954107"/>
          </a:xfrm>
          <a:prstGeom prst="rect">
            <a:avLst/>
          </a:prstGeom>
          <a:noFill/>
        </p:spPr>
        <p:txBody>
          <a:bodyPr wrap="square">
            <a:spAutoFit/>
          </a:bodyPr>
          <a:lstStyle/>
          <a:p>
            <a:pPr algn="ctr"/>
            <a:r>
              <a:rPr lang="en-GB" sz="2800"/>
              <a:t>Bundle Price £1499</a:t>
            </a:r>
          </a:p>
        </p:txBody>
      </p:sp>
      <p:grpSp>
        <p:nvGrpSpPr>
          <p:cNvPr id="20" name="Group 19">
            <a:extLst>
              <a:ext uri="{FF2B5EF4-FFF2-40B4-BE49-F238E27FC236}">
                <a16:creationId xmlns:a16="http://schemas.microsoft.com/office/drawing/2014/main" id="{95A63D6B-D70C-F7B0-D7E3-0FE94A128C6F}"/>
              </a:ext>
            </a:extLst>
          </p:cNvPr>
          <p:cNvGrpSpPr/>
          <p:nvPr/>
        </p:nvGrpSpPr>
        <p:grpSpPr>
          <a:xfrm>
            <a:off x="2924700" y="4930457"/>
            <a:ext cx="4226122" cy="1352385"/>
            <a:chOff x="3473340" y="4630451"/>
            <a:chExt cx="4226122" cy="1352385"/>
          </a:xfrm>
        </p:grpSpPr>
        <p:pic>
          <p:nvPicPr>
            <p:cNvPr id="21" name="Picture 10" descr="Muc-Off Bike Cleaning Bundle 4146640222">
              <a:extLst>
                <a:ext uri="{FF2B5EF4-FFF2-40B4-BE49-F238E27FC236}">
                  <a16:creationId xmlns:a16="http://schemas.microsoft.com/office/drawing/2014/main" id="{372D0B68-0459-482B-5B7D-14E8F0014A0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73340" y="4630451"/>
              <a:ext cx="1803180" cy="1352385"/>
            </a:xfrm>
            <a:prstGeom prst="rect">
              <a:avLst/>
            </a:prstGeom>
            <a:noFill/>
            <a:extLst>
              <a:ext uri="{909E8E84-426E-40DD-AFC4-6F175D3DCCD1}">
                <a14:hiddenFill xmlns:a14="http://schemas.microsoft.com/office/drawing/2010/main">
                  <a:solidFill>
                    <a:srgbClr val="FFFFFF"/>
                  </a:solidFill>
                </a14:hiddenFill>
              </a:ext>
            </a:extLst>
          </p:spPr>
        </p:pic>
        <p:sp>
          <p:nvSpPr>
            <p:cNvPr id="23" name="TextBox 22">
              <a:extLst>
                <a:ext uri="{FF2B5EF4-FFF2-40B4-BE49-F238E27FC236}">
                  <a16:creationId xmlns:a16="http://schemas.microsoft.com/office/drawing/2014/main" id="{1D12D11A-F2E9-0EC6-22DD-EB4C6A5533FE}"/>
                </a:ext>
              </a:extLst>
            </p:cNvPr>
            <p:cNvSpPr txBox="1"/>
            <p:nvPr/>
          </p:nvSpPr>
          <p:spPr>
            <a:xfrm>
              <a:off x="5102331" y="4991196"/>
              <a:ext cx="2597131" cy="430887"/>
            </a:xfrm>
            <a:prstGeom prst="rect">
              <a:avLst/>
            </a:prstGeom>
            <a:noFill/>
          </p:spPr>
          <p:txBody>
            <a:bodyPr wrap="square">
              <a:spAutoFit/>
            </a:bodyPr>
            <a:lstStyle/>
            <a:p>
              <a:pPr algn="l"/>
              <a:r>
                <a:rPr lang="en-GB" sz="1100"/>
                <a:t>£19.98 </a:t>
              </a:r>
              <a:r>
                <a:rPr lang="en-GB" sz="1100" err="1"/>
                <a:t>Muc</a:t>
              </a:r>
              <a:r>
                <a:rPr lang="en-GB" sz="1100"/>
                <a:t>-Off Bike Cleaning Bundle, 805671/805614/414664</a:t>
              </a:r>
            </a:p>
          </p:txBody>
        </p:sp>
      </p:grpSp>
      <p:pic>
        <p:nvPicPr>
          <p:cNvPr id="5122" name="Picture 2" descr="Carrera Crossfire E Mens Electric Hybrid Bike 2.0 - 17&quot;, 19&quot;, 21&quot; Frames 445998">
            <a:extLst>
              <a:ext uri="{FF2B5EF4-FFF2-40B4-BE49-F238E27FC236}">
                <a16:creationId xmlns:a16="http://schemas.microsoft.com/office/drawing/2014/main" id="{E3BFB42A-4403-E489-CA5D-7068D6957D8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69866" y="2238851"/>
            <a:ext cx="3173730" cy="238029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54BA2CB3-666D-5E82-D98D-2F10B14B869D}"/>
              </a:ext>
            </a:extLst>
          </p:cNvPr>
          <p:cNvSpPr txBox="1"/>
          <p:nvPr/>
        </p:nvSpPr>
        <p:spPr>
          <a:xfrm>
            <a:off x="9270869" y="2499939"/>
            <a:ext cx="2501615" cy="1200329"/>
          </a:xfrm>
          <a:prstGeom prst="rect">
            <a:avLst/>
          </a:prstGeom>
          <a:noFill/>
        </p:spPr>
        <p:txBody>
          <a:bodyPr wrap="square" rtlCol="0">
            <a:spAutoFit/>
          </a:bodyPr>
          <a:lstStyle/>
          <a:p>
            <a:r>
              <a:rPr lang="en-GB" sz="1200" dirty="0"/>
              <a:t>Halfords 23cm D lock with 115cm cable £40</a:t>
            </a:r>
          </a:p>
          <a:p>
            <a:endParaRPr lang="en-GB" sz="1200" dirty="0"/>
          </a:p>
          <a:p>
            <a:r>
              <a:rPr lang="en-GB" sz="1200" dirty="0"/>
              <a:t>Gold sold secure anti pick lock with additional flex cable </a:t>
            </a:r>
          </a:p>
          <a:p>
            <a:r>
              <a:rPr lang="en-GB" sz="1200" dirty="0"/>
              <a:t>Item code - 225470</a:t>
            </a:r>
          </a:p>
        </p:txBody>
      </p:sp>
      <p:pic>
        <p:nvPicPr>
          <p:cNvPr id="3" name="Picture 2">
            <a:extLst>
              <a:ext uri="{FF2B5EF4-FFF2-40B4-BE49-F238E27FC236}">
                <a16:creationId xmlns:a16="http://schemas.microsoft.com/office/drawing/2014/main" id="{333F0F82-B129-EAB7-70CB-9634EE1F5A5B}"/>
              </a:ext>
            </a:extLst>
          </p:cNvPr>
          <p:cNvPicPr>
            <a:picLocks noChangeAspect="1"/>
          </p:cNvPicPr>
          <p:nvPr/>
        </p:nvPicPr>
        <p:blipFill>
          <a:blip r:embed="rId4"/>
          <a:stretch>
            <a:fillRect/>
          </a:stretch>
        </p:blipFill>
        <p:spPr>
          <a:xfrm>
            <a:off x="7801606" y="2423349"/>
            <a:ext cx="1469263" cy="1493649"/>
          </a:xfrm>
          <a:prstGeom prst="rect">
            <a:avLst/>
          </a:prstGeom>
        </p:spPr>
      </p:pic>
      <p:pic>
        <p:nvPicPr>
          <p:cNvPr id="5" name="Picture 4">
            <a:extLst>
              <a:ext uri="{FF2B5EF4-FFF2-40B4-BE49-F238E27FC236}">
                <a16:creationId xmlns:a16="http://schemas.microsoft.com/office/drawing/2014/main" id="{9861410E-D391-79FD-81B6-E858D00F60E3}"/>
              </a:ext>
            </a:extLst>
          </p:cNvPr>
          <p:cNvPicPr>
            <a:picLocks noChangeAspect="1"/>
          </p:cNvPicPr>
          <p:nvPr/>
        </p:nvPicPr>
        <p:blipFill>
          <a:blip r:embed="rId5"/>
          <a:stretch>
            <a:fillRect/>
          </a:stretch>
        </p:blipFill>
        <p:spPr>
          <a:xfrm>
            <a:off x="10159309" y="4167189"/>
            <a:ext cx="1185785" cy="1439460"/>
          </a:xfrm>
          <a:prstGeom prst="rect">
            <a:avLst/>
          </a:prstGeom>
        </p:spPr>
      </p:pic>
      <p:sp>
        <p:nvSpPr>
          <p:cNvPr id="24" name="TextBox 23">
            <a:extLst>
              <a:ext uri="{FF2B5EF4-FFF2-40B4-BE49-F238E27FC236}">
                <a16:creationId xmlns:a16="http://schemas.microsoft.com/office/drawing/2014/main" id="{82D9C3CD-12BF-1B87-7C47-A7B19229197D}"/>
              </a:ext>
            </a:extLst>
          </p:cNvPr>
          <p:cNvSpPr txBox="1"/>
          <p:nvPr/>
        </p:nvSpPr>
        <p:spPr>
          <a:xfrm>
            <a:off x="8016492" y="4267145"/>
            <a:ext cx="2501615" cy="830997"/>
          </a:xfrm>
          <a:prstGeom prst="rect">
            <a:avLst/>
          </a:prstGeom>
          <a:noFill/>
        </p:spPr>
        <p:txBody>
          <a:bodyPr wrap="square" rtlCol="0">
            <a:spAutoFit/>
          </a:bodyPr>
          <a:lstStyle/>
          <a:p>
            <a:r>
              <a:rPr lang="en-GB" sz="1200" dirty="0"/>
              <a:t>Halfords 25 Lumen Rear Bike Light £10</a:t>
            </a:r>
          </a:p>
          <a:p>
            <a:endParaRPr lang="en-GB" sz="1200" dirty="0"/>
          </a:p>
          <a:p>
            <a:r>
              <a:rPr lang="en-GB" sz="1200" dirty="0"/>
              <a:t>Item code - 252694</a:t>
            </a:r>
          </a:p>
        </p:txBody>
      </p:sp>
      <p:pic>
        <p:nvPicPr>
          <p:cNvPr id="7" name="Picture 6">
            <a:extLst>
              <a:ext uri="{FF2B5EF4-FFF2-40B4-BE49-F238E27FC236}">
                <a16:creationId xmlns:a16="http://schemas.microsoft.com/office/drawing/2014/main" id="{D36CB90B-085E-A46F-88CA-3F47C1C058AD}"/>
              </a:ext>
            </a:extLst>
          </p:cNvPr>
          <p:cNvPicPr>
            <a:picLocks noChangeAspect="1"/>
          </p:cNvPicPr>
          <p:nvPr/>
        </p:nvPicPr>
        <p:blipFill>
          <a:blip r:embed="rId6"/>
          <a:stretch>
            <a:fillRect/>
          </a:stretch>
        </p:blipFill>
        <p:spPr>
          <a:xfrm>
            <a:off x="125899" y="2234123"/>
            <a:ext cx="1347333" cy="1115665"/>
          </a:xfrm>
          <a:prstGeom prst="rect">
            <a:avLst/>
          </a:prstGeom>
        </p:spPr>
      </p:pic>
      <p:sp>
        <p:nvSpPr>
          <p:cNvPr id="25" name="TextBox 24">
            <a:extLst>
              <a:ext uri="{FF2B5EF4-FFF2-40B4-BE49-F238E27FC236}">
                <a16:creationId xmlns:a16="http://schemas.microsoft.com/office/drawing/2014/main" id="{F6DEA44B-6B24-361C-BCE0-1F3D2F3476CB}"/>
              </a:ext>
            </a:extLst>
          </p:cNvPr>
          <p:cNvSpPr txBox="1"/>
          <p:nvPr/>
        </p:nvSpPr>
        <p:spPr>
          <a:xfrm>
            <a:off x="1357576" y="3170173"/>
            <a:ext cx="1949365" cy="1846659"/>
          </a:xfrm>
          <a:prstGeom prst="rect">
            <a:avLst/>
          </a:prstGeom>
          <a:noFill/>
        </p:spPr>
        <p:txBody>
          <a:bodyPr wrap="square" rtlCol="0">
            <a:spAutoFit/>
          </a:bodyPr>
          <a:lstStyle/>
          <a:p>
            <a:r>
              <a:rPr lang="en-GB" sz="1200" dirty="0"/>
              <a:t>Halfords Advanced 500 Lumen Front Bike Light £29.99</a:t>
            </a:r>
          </a:p>
          <a:p>
            <a:endParaRPr lang="en-GB" sz="1200" dirty="0"/>
          </a:p>
          <a:p>
            <a:r>
              <a:rPr lang="en-GB" sz="1200" dirty="0"/>
              <a:t>USB rechargeable and easy to install, this light is perfect for commutes</a:t>
            </a:r>
          </a:p>
          <a:p>
            <a:r>
              <a:rPr lang="en-GB" sz="1200" dirty="0"/>
              <a:t>Item code - 253318</a:t>
            </a:r>
          </a:p>
          <a:p>
            <a:endParaRPr lang="en-GB" dirty="0"/>
          </a:p>
        </p:txBody>
      </p:sp>
    </p:spTree>
    <p:extLst>
      <p:ext uri="{BB962C8B-B14F-4D97-AF65-F5344CB8AC3E}">
        <p14:creationId xmlns:p14="http://schemas.microsoft.com/office/powerpoint/2010/main" val="143941789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BA49AC37EF88B4A86F28141CD7EC3C2" ma:contentTypeVersion="11" ma:contentTypeDescription="Create a new document." ma:contentTypeScope="" ma:versionID="e854f53eb3ba3ebb95feb3298dc62360">
  <xsd:schema xmlns:xsd="http://www.w3.org/2001/XMLSchema" xmlns:xs="http://www.w3.org/2001/XMLSchema" xmlns:p="http://schemas.microsoft.com/office/2006/metadata/properties" xmlns:ns2="3792b99e-1b1b-440a-859d-91207c92bf7b" xmlns:ns3="f4b77e64-80c3-4d92-b9e6-06bbc35063a4" targetNamespace="http://schemas.microsoft.com/office/2006/metadata/properties" ma:root="true" ma:fieldsID="6ebd0f80b20218401c4b08e49d15b525" ns2:_="" ns3:_="">
    <xsd:import namespace="3792b99e-1b1b-440a-859d-91207c92bf7b"/>
    <xsd:import namespace="f4b77e64-80c3-4d92-b9e6-06bbc35063a4"/>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DateTake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792b99e-1b1b-440a-859d-91207c92bf7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DateTaken" ma:index="17" nillable="true" ma:displayName="MediaServiceDateTaken" ma:hidden="true" ma:internalName="MediaServiceDateTaken"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f4b77e64-80c3-4d92-b9e6-06bbc35063a4"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30353199-08EF-4325-9A45-308760821B1C}">
  <ds:schemaRefs>
    <ds:schemaRef ds:uri="3792b99e-1b1b-440a-859d-91207c92bf7b"/>
    <ds:schemaRef ds:uri="f4b77e64-80c3-4d92-b9e6-06bbc35063a4"/>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CED9B190-32D1-4496-BC11-2870449B33EF}">
  <ds:schemaRefs>
    <ds:schemaRef ds:uri="http://schemas.microsoft.com/sharepoint/v3/contenttype/forms"/>
  </ds:schemaRefs>
</ds:datastoreItem>
</file>

<file path=customXml/itemProps3.xml><?xml version="1.0" encoding="utf-8"?>
<ds:datastoreItem xmlns:ds="http://schemas.openxmlformats.org/officeDocument/2006/customXml" ds:itemID="{89B51009-FD51-46B6-9F83-E86BBC4BD659}">
  <ds:schemaRefs>
    <ds:schemaRef ds:uri="f4b77e64-80c3-4d92-b9e6-06bbc35063a4"/>
    <ds:schemaRef ds:uri="http://purl.org/dc/elements/1.1/"/>
    <ds:schemaRef ds:uri="http://schemas.microsoft.com/office/2006/metadata/properties"/>
    <ds:schemaRef ds:uri="3792b99e-1b1b-440a-859d-91207c92bf7b"/>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1349</TotalTime>
  <Words>1892</Words>
  <Application>Microsoft Office PowerPoint</Application>
  <PresentationFormat>Widescreen</PresentationFormat>
  <Paragraphs>269</Paragraphs>
  <Slides>13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aktiv-grotesk</vt:lpstr>
      <vt:lpstr>Arial</vt:lpstr>
      <vt:lpstr>Calibri</vt:lpstr>
      <vt:lpstr>Calibri Light</vt:lpstr>
      <vt:lpstr>lexia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Thomas Smith</dc:creator>
  <cp:lastModifiedBy>Thomas Smith</cp:lastModifiedBy>
  <cp:revision>1</cp:revision>
  <dcterms:created xsi:type="dcterms:W3CDTF">2022-05-19T13:39:00Z</dcterms:created>
  <dcterms:modified xsi:type="dcterms:W3CDTF">2022-06-14T14:28:19Z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0x010100EBA49AC37EF88B4A86F28141CD7EC3C2</vt:lpwstr>
  </property>
</Properties>
</file>